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57" r:id="rId5"/>
    <p:sldId id="262" r:id="rId6"/>
    <p:sldId id="281" r:id="rId7"/>
    <p:sldId id="282" r:id="rId8"/>
    <p:sldId id="285" r:id="rId9"/>
    <p:sldId id="287" r:id="rId10"/>
    <p:sldId id="300" r:id="rId11"/>
  </p:sldIdLst>
  <p:sldSz cx="20104100" cy="1130935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B1C1E4"/>
    <a:srgbClr val="F1F1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60" d="100"/>
          <a:sy n="60" d="100"/>
        </p:scale>
        <p:origin x="-972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63" y="1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884A-2372-48B5-A3DD-2FA463F0039A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5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63" y="6456365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6768-A2FF-458F-B428-2ED6B75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362" cy="340647"/>
          </a:xfrm>
          <a:prstGeom prst="rect">
            <a:avLst/>
          </a:prstGeom>
        </p:spPr>
        <p:txBody>
          <a:bodyPr vert="horz" lIns="48518" tIns="24259" rIns="48518" bIns="24259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63" y="1"/>
            <a:ext cx="4278362" cy="340647"/>
          </a:xfrm>
          <a:prstGeom prst="rect">
            <a:avLst/>
          </a:prstGeom>
        </p:spPr>
        <p:txBody>
          <a:bodyPr vert="horz" lIns="48518" tIns="24259" rIns="48518" bIns="24259" rtlCol="0"/>
          <a:lstStyle>
            <a:lvl1pPr algn="r">
              <a:defRPr sz="600"/>
            </a:lvl1pPr>
          </a:lstStyle>
          <a:p>
            <a:fld id="{68707C69-6872-4D7F-8C53-EA6731E90D7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5113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518" tIns="24259" rIns="48518" bIns="242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55" y="3270977"/>
            <a:ext cx="7898754" cy="2677467"/>
          </a:xfrm>
          <a:prstGeom prst="rect">
            <a:avLst/>
          </a:prstGeom>
        </p:spPr>
        <p:txBody>
          <a:bodyPr vert="horz" lIns="48518" tIns="24259" rIns="48518" bIns="242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30"/>
            <a:ext cx="4278362" cy="340647"/>
          </a:xfrm>
          <a:prstGeom prst="rect">
            <a:avLst/>
          </a:prstGeom>
        </p:spPr>
        <p:txBody>
          <a:bodyPr vert="horz" lIns="48518" tIns="24259" rIns="48518" bIns="24259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63" y="6457030"/>
            <a:ext cx="4278362" cy="340647"/>
          </a:xfrm>
          <a:prstGeom prst="rect">
            <a:avLst/>
          </a:prstGeom>
        </p:spPr>
        <p:txBody>
          <a:bodyPr vert="horz" lIns="48518" tIns="24259" rIns="48518" bIns="24259" rtlCol="0" anchor="b"/>
          <a:lstStyle>
            <a:lvl1pPr algn="r">
              <a:defRPr sz="600"/>
            </a:lvl1pPr>
          </a:lstStyle>
          <a:p>
            <a:fld id="{152B8B7D-FE53-4941-8CDD-DC6FC30C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1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51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4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2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6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0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7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5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5C2DA-784E-4F83-9356-F20BC93DE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DE9A7E-D462-471F-892C-FFF9F678C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DD4CDA-2593-45FA-BCE3-EDF8793D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8C05-3617-4097-B833-C8ABF8258B0E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31D5D2-DCF1-41B6-8E7C-1218FF02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20D852-7675-442D-AABF-8D2F30A3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74AA0-2613-4E5A-A92D-79587279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77A0FF-5A48-4712-A919-96B3B21D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36906E-D69F-4FBB-B05B-F6E032F8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A10-1538-4FF4-97CA-511EC6E82B26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3F4BE3-DCE5-4826-B577-3A2C31DB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B5E18E-58A7-406F-BC30-983CCED6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5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1A25A8-6ACB-4AD3-BA35-5884903B2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BBE8B8C-5FED-457F-AFB5-7A0879AF1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D56391-FFFA-49BB-A096-A43938E7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30C9-74AD-4506-9554-B299FD7DD1A9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F3B26A-9B1C-4711-93F6-3580C5A5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4F2349-05EA-4D10-967F-43A4AD58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3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1326E-EC1E-475F-9417-C8565A07946B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26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659ECC-DBE6-4AE3-9611-43EB96DA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3B76CD-3FAC-4694-8E06-D7B852186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CD6EB-F3C4-4220-AF01-1FB1F7FE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803-05B1-495F-938E-A3936D30F969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27D8DB-DC3D-48C2-9A7F-3302DC1E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9DAD51-B1D4-4BB5-B951-69A88CFA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8217E-F54F-45E6-9042-71CB41C4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9D547A-ACF1-49E9-BF86-097F81A1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47DD2D-27DF-4DC0-9321-1B8FE06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8B35-8E89-444C-AF5E-B7AC36EDB229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DBAC27-A3BF-41C2-8FC4-F08CFCED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65CAE-4E5E-4C58-9117-3D2F8520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256E4-5A5B-4418-B045-EF6CAA9D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7C07F1-4754-4DD3-BBA5-FB4CFEBC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53800D-7CE5-494C-9D48-52A14C979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980FFB-AFAA-40A2-BE62-6CB7C29D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9475-39B6-4766-A415-8B7427E37E25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4398E3-59D6-4D56-8D15-E6DA43A7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0E9BD8-F2EE-45EE-A45C-ECDB69EB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0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C1E80-5480-4415-BFFD-E8D6B272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E4C959-1CDA-48AB-96DE-3E507818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3CC607-09D2-44D3-B792-49FB365E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83A8DE-DDE9-4864-BB16-83649836A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54D049-0009-4CE3-A717-49E56854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B98C256-5CEE-4539-994D-A731D110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2B23-1B6F-4E04-9EC1-5D1E302E17DC}" type="datetime1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A83B63-846A-4909-B647-9D2FDCB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F0C8DE-BBCD-48BA-BFD0-437ECFA3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B225E-4E30-419E-818F-28776281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2121F0-B23A-430B-9F1E-290FCA49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FB95-BADD-4494-8A83-A82F7584BB47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7D43E4-A5D1-413D-8D4F-67137695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15C376-5053-4BE0-AAB6-E0D84418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3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116E7A-B1D8-4777-AD88-304598D3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4B5-AA82-4D49-9A90-6794C5BACA74}" type="datetime1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29F210-FE82-42CF-B69E-02741BD1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4FA114-6FAE-4F94-9636-F8C39F5D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4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BC2A0-B6A2-4257-B073-A9244330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6D8271-8F2D-416D-9B8A-B02FD17B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FCD4AB-66D7-46D0-B517-1097DBB75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0056A2-25FA-4BD2-89FF-F76C6A08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26B3-828E-45F1-9989-9997293EB04D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9E7985-F0D0-4390-B33C-BD09B2A8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3BB2A6-7F6D-4821-983C-307EF13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2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B234F-F9AE-4A08-B2DF-8BF36A09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7CB4DCF-3F0A-42E9-9C2E-3C05DD954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CAD6CA-9325-4DD1-91AF-8E56D1EFA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4F06B0-2228-4762-85BA-8AD65A1E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26F-CACD-4348-A71B-B9D4B3788AC0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0C7E7D-3970-4C59-A720-130174F4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EED035-379B-49B0-9152-2B163469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1A221-099B-4BF9-8473-158B8070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2362B3-547A-4401-A58D-C11D5D71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DF9101-E359-4455-AC91-7F2B9A097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594B-00CF-4180-8B75-97FF320F95CA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625319-5822-4774-B431-2C137DBB0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E0DAD2-97B4-4040-811B-A62EFFA8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8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emf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F1DF2BC-BD32-4C2D-BB46-F1EBD637D341}"/>
              </a:ext>
            </a:extLst>
          </p:cNvPr>
          <p:cNvSpPr/>
          <p:nvPr/>
        </p:nvSpPr>
        <p:spPr>
          <a:xfrm>
            <a:off x="0" y="0"/>
            <a:ext cx="20104100" cy="11553825"/>
          </a:xfrm>
          <a:prstGeom prst="rect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0D581-0A78-4CB8-9F45-F3E639039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0" y="-1849901"/>
            <a:ext cx="16611600" cy="131672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957D69-46C8-4198-AC81-AACBC89BCACB}"/>
              </a:ext>
            </a:extLst>
          </p:cNvPr>
          <p:cNvSpPr txBox="1"/>
          <p:nvPr/>
        </p:nvSpPr>
        <p:spPr>
          <a:xfrm>
            <a:off x="9594851" y="2225675"/>
            <a:ext cx="101346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ВОЛОТОВСКОГО МУНИЦИПАЛЬНОГО ОКРУГА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D633DA3-FB55-41D4-8237-F7543BEA80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3"/>
          <a:stretch/>
        </p:blipFill>
        <p:spPr>
          <a:xfrm>
            <a:off x="17260359" y="8474075"/>
            <a:ext cx="1905000" cy="215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1670050" y="10912475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МУНИЦИПАЛЬНОГО ОКРУГА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51AD84B-06BC-4CD6-80DA-678265AE073D}"/>
              </a:ext>
            </a:extLst>
          </p:cNvPr>
          <p:cNvSpPr/>
          <p:nvPr/>
        </p:nvSpPr>
        <p:spPr>
          <a:xfrm>
            <a:off x="0" y="-49193"/>
            <a:ext cx="20104100" cy="11647467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БАТЕЦКОГО МУНИЦИПАЛЬНОГО ОКРУГА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1282B200-D601-41BE-9C46-48E2904B2F92}"/>
              </a:ext>
            </a:extLst>
          </p:cNvPr>
          <p:cNvSpPr/>
          <p:nvPr/>
        </p:nvSpPr>
        <p:spPr>
          <a:xfrm>
            <a:off x="1723858" y="2594096"/>
            <a:ext cx="16764000" cy="7010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ru-RU">
              <a:solidFill>
                <a:schemeClr val="dk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F17FCD3-F004-4B2C-B4D6-27D4E2A2AACA}"/>
              </a:ext>
            </a:extLst>
          </p:cNvPr>
          <p:cNvSpPr txBox="1"/>
          <p:nvPr/>
        </p:nvSpPr>
        <p:spPr>
          <a:xfrm>
            <a:off x="1746250" y="1261472"/>
            <a:ext cx="1402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57F76B-BEFD-407D-BEE1-D384D6C18691}"/>
              </a:ext>
            </a:extLst>
          </p:cNvPr>
          <p:cNvSpPr txBox="1"/>
          <p:nvPr/>
        </p:nvSpPr>
        <p:spPr>
          <a:xfrm>
            <a:off x="3299189" y="6980134"/>
            <a:ext cx="275328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Лыжов</a:t>
            </a:r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Иванович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6AFCA01-1C8A-44A8-8B1B-DC2F3ED49ECC}"/>
              </a:ext>
            </a:extLst>
          </p:cNvPr>
          <p:cNvSpPr txBox="1"/>
          <p:nvPr/>
        </p:nvSpPr>
        <p:spPr>
          <a:xfrm>
            <a:off x="2813050" y="7878214"/>
            <a:ext cx="37338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Глава </a:t>
            </a:r>
          </a:p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Волотовского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Тел. 8(81662)61041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adm.volot@mail.ru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23AE9D5-E41E-4EF9-968A-62F3B863D9C9}"/>
              </a:ext>
            </a:extLst>
          </p:cNvPr>
          <p:cNvSpPr txBox="1"/>
          <p:nvPr/>
        </p:nvSpPr>
        <p:spPr>
          <a:xfrm>
            <a:off x="8577677" y="6967514"/>
            <a:ext cx="2996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Федоров Сергей Владимирович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FE594A9-DCC4-4267-A735-18864A425BF6}"/>
              </a:ext>
            </a:extLst>
          </p:cNvPr>
          <p:cNvSpPr txBox="1"/>
          <p:nvPr/>
        </p:nvSpPr>
        <p:spPr>
          <a:xfrm>
            <a:off x="8613876" y="7851841"/>
            <a:ext cx="317484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8(81662)61084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adm.volot@mail.ru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x-non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8DFA62A-AA99-4E20-876D-534E0A575E14}"/>
              </a:ext>
            </a:extLst>
          </p:cNvPr>
          <p:cNvSpPr txBox="1"/>
          <p:nvPr/>
        </p:nvSpPr>
        <p:spPr>
          <a:xfrm>
            <a:off x="13974856" y="7028096"/>
            <a:ext cx="32961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Петрова Татьяна</a:t>
            </a:r>
          </a:p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Алексеевна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49D01B-327F-4448-BEB2-D62658CFE6C7}"/>
              </a:ext>
            </a:extLst>
          </p:cNvPr>
          <p:cNvSpPr txBox="1"/>
          <p:nvPr/>
        </p:nvSpPr>
        <p:spPr>
          <a:xfrm>
            <a:off x="14033952" y="7884257"/>
            <a:ext cx="282326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экономики и сельского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8(81662)61337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agrovolot@yandex.ru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">
            <a:extLst>
              <a:ext uri="{FF2B5EF4-FFF2-40B4-BE49-F238E27FC236}">
                <a16:creationId xmlns:a16="http://schemas.microsoft.com/office/drawing/2014/main" xmlns="" id="{9A658266-36A9-47C4-915B-5BC0B4964B1B}"/>
              </a:ext>
            </a:extLst>
          </p:cNvPr>
          <p:cNvSpPr/>
          <p:nvPr/>
        </p:nvSpPr>
        <p:spPr>
          <a:xfrm>
            <a:off x="2660650" y="2933902"/>
            <a:ext cx="146103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ВОЛОТОВСКОГО МУНИЦИПАЛЬНОГО ОКРУГА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762174-EC8B-4CE8-99EB-F2E0DA16DF5B}"/>
              </a:ext>
            </a:extLst>
          </p:cNvPr>
          <p:cNvSpPr txBox="1"/>
          <p:nvPr/>
        </p:nvSpPr>
        <p:spPr>
          <a:xfrm>
            <a:off x="3577831" y="5109471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ВТАВИТЬ ФОТО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CF468-5852-4817-9BFA-C38345BDDA30}"/>
              </a:ext>
            </a:extLst>
          </p:cNvPr>
          <p:cNvSpPr txBox="1"/>
          <p:nvPr/>
        </p:nvSpPr>
        <p:spPr>
          <a:xfrm>
            <a:off x="9030250" y="5109471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ВСТАВИТЬ ФОТО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DF2669-6FF0-46A3-BF46-1F9B521E8463}"/>
              </a:ext>
            </a:extLst>
          </p:cNvPr>
          <p:cNvSpPr txBox="1"/>
          <p:nvPr/>
        </p:nvSpPr>
        <p:spPr>
          <a:xfrm>
            <a:off x="14244895" y="5109471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ВСАВИТЬ ФОТО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82" y="3808610"/>
            <a:ext cx="2518812" cy="302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69" y="3808610"/>
            <a:ext cx="2567548" cy="305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404" y="3811878"/>
            <a:ext cx="2422491" cy="2990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2BDE80-BF99-4AA8-92BE-622EBD1EEB28}"/>
              </a:ext>
            </a:extLst>
          </p:cNvPr>
          <p:cNvSpPr txBox="1"/>
          <p:nvPr/>
        </p:nvSpPr>
        <p:spPr>
          <a:xfrm>
            <a:off x="1974850" y="10672109"/>
            <a:ext cx="982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ИУНИЦИПАЛЬНОГО ОКРУГА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9323CB-57E0-F71B-A13D-7C461ED5F0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952" y="3844494"/>
            <a:ext cx="2571298" cy="298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Рисунок 23" descr="O:\Комитет по СХ\Нестерова О.В\Татьяна Алексеевна\IMG_9216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70" t="12300" r="19024" b="10118"/>
          <a:stretch/>
        </p:blipFill>
        <p:spPr bwMode="auto">
          <a:xfrm rot="16200000">
            <a:off x="13718489" y="4004554"/>
            <a:ext cx="3158905" cy="2767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7">
            <a:extLst>
              <a:ext uri="{FF2B5EF4-FFF2-40B4-BE49-F238E27FC236}">
                <a16:creationId xmlns:a16="http://schemas.microsoft.com/office/drawing/2014/main" xmlns="" id="{D23E9B34-207B-4128-95A5-32EB5BC48996}"/>
              </a:ext>
            </a:extLst>
          </p:cNvPr>
          <p:cNvSpPr/>
          <p:nvPr/>
        </p:nvSpPr>
        <p:spPr>
          <a:xfrm>
            <a:off x="-1542495" y="0"/>
            <a:ext cx="15480745" cy="11445876"/>
          </a:xfrm>
          <a:prstGeom prst="roundRect">
            <a:avLst>
              <a:gd name="adj" fmla="val 2238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xmlns="" id="{4E7F528B-C463-42B1-8DBA-405D9E961270}"/>
              </a:ext>
            </a:extLst>
          </p:cNvPr>
          <p:cNvSpPr/>
          <p:nvPr/>
        </p:nvSpPr>
        <p:spPr>
          <a:xfrm>
            <a:off x="959729" y="6563415"/>
            <a:ext cx="4734407" cy="158614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xmlns="" id="{710B0152-0391-4B13-8E10-D45CD25CF928}"/>
              </a:ext>
            </a:extLst>
          </p:cNvPr>
          <p:cNvSpPr/>
          <p:nvPr/>
        </p:nvSpPr>
        <p:spPr>
          <a:xfrm>
            <a:off x="5826256" y="6563414"/>
            <a:ext cx="4884739" cy="158614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311" y="4213253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5500" y="4213253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07" y="2605994"/>
            <a:ext cx="4929902" cy="164288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998922" y="2819600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6941" y="3120103"/>
            <a:ext cx="739775" cy="628650"/>
          </a:xfrm>
          <a:custGeom>
            <a:avLst/>
            <a:gdLst/>
            <a:ahLst/>
            <a:cxnLst/>
            <a:rect l="l" t="t" r="r" b="b"/>
            <a:pathLst>
              <a:path w="739775" h="628650">
                <a:moveTo>
                  <a:pt x="163372" y="339331"/>
                </a:moveTo>
                <a:lnTo>
                  <a:pt x="134696" y="339090"/>
                </a:lnTo>
                <a:lnTo>
                  <a:pt x="106565" y="339331"/>
                </a:lnTo>
                <a:lnTo>
                  <a:pt x="63588" y="348742"/>
                </a:lnTo>
                <a:lnTo>
                  <a:pt x="29908" y="371995"/>
                </a:lnTo>
                <a:lnTo>
                  <a:pt x="7912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4991" y="588518"/>
                </a:lnTo>
                <a:lnTo>
                  <a:pt x="18707" y="609688"/>
                </a:lnTo>
                <a:lnTo>
                  <a:pt x="39751" y="623519"/>
                </a:lnTo>
                <a:lnTo>
                  <a:pt x="66700" y="628611"/>
                </a:lnTo>
                <a:lnTo>
                  <a:pt x="157391" y="628611"/>
                </a:lnTo>
                <a:lnTo>
                  <a:pt x="155117" y="608850"/>
                </a:lnTo>
                <a:lnTo>
                  <a:pt x="154825" y="602462"/>
                </a:lnTo>
                <a:lnTo>
                  <a:pt x="154647" y="446671"/>
                </a:lnTo>
                <a:lnTo>
                  <a:pt x="155028" y="394728"/>
                </a:lnTo>
                <a:lnTo>
                  <a:pt x="162153" y="343750"/>
                </a:lnTo>
                <a:lnTo>
                  <a:pt x="163372" y="339331"/>
                </a:lnTo>
                <a:close/>
              </a:path>
              <a:path w="739775" h="628650">
                <a:moveTo>
                  <a:pt x="497916" y="127558"/>
                </a:moveTo>
                <a:lnTo>
                  <a:pt x="487553" y="77990"/>
                </a:lnTo>
                <a:lnTo>
                  <a:pt x="459917" y="37439"/>
                </a:lnTo>
                <a:lnTo>
                  <a:pt x="419176" y="10058"/>
                </a:lnTo>
                <a:lnTo>
                  <a:pt x="369531" y="0"/>
                </a:lnTo>
                <a:lnTo>
                  <a:pt x="319887" y="10096"/>
                </a:lnTo>
                <a:lnTo>
                  <a:pt x="279146" y="37541"/>
                </a:lnTo>
                <a:lnTo>
                  <a:pt x="251523" y="78155"/>
                </a:lnTo>
                <a:lnTo>
                  <a:pt x="241236" y="127723"/>
                </a:lnTo>
                <a:lnTo>
                  <a:pt x="251117" y="177774"/>
                </a:lnTo>
                <a:lnTo>
                  <a:pt x="278511" y="218821"/>
                </a:lnTo>
                <a:lnTo>
                  <a:pt x="319265" y="246710"/>
                </a:lnTo>
                <a:lnTo>
                  <a:pt x="369277" y="257289"/>
                </a:lnTo>
                <a:lnTo>
                  <a:pt x="419036" y="247307"/>
                </a:lnTo>
                <a:lnTo>
                  <a:pt x="460070" y="219329"/>
                </a:lnTo>
                <a:lnTo>
                  <a:pt x="487857" y="177888"/>
                </a:lnTo>
                <a:lnTo>
                  <a:pt x="497916" y="127558"/>
                </a:lnTo>
                <a:close/>
              </a:path>
              <a:path w="739775" h="628650">
                <a:moveTo>
                  <a:pt x="541515" y="603351"/>
                </a:moveTo>
                <a:lnTo>
                  <a:pt x="541299" y="387032"/>
                </a:lnTo>
                <a:lnTo>
                  <a:pt x="524878" y="333590"/>
                </a:lnTo>
                <a:lnTo>
                  <a:pt x="470839" y="290093"/>
                </a:lnTo>
                <a:lnTo>
                  <a:pt x="401955" y="283641"/>
                </a:lnTo>
                <a:lnTo>
                  <a:pt x="296659" y="283819"/>
                </a:lnTo>
                <a:lnTo>
                  <a:pt x="246773" y="300647"/>
                </a:lnTo>
                <a:lnTo>
                  <a:pt x="203682" y="355269"/>
                </a:lnTo>
                <a:lnTo>
                  <a:pt x="197675" y="392163"/>
                </a:lnTo>
                <a:lnTo>
                  <a:pt x="197675" y="602729"/>
                </a:lnTo>
                <a:lnTo>
                  <a:pt x="199161" y="614476"/>
                </a:lnTo>
                <a:lnTo>
                  <a:pt x="203771" y="622515"/>
                </a:lnTo>
                <a:lnTo>
                  <a:pt x="211797" y="627138"/>
                </a:lnTo>
                <a:lnTo>
                  <a:pt x="223520" y="628611"/>
                </a:lnTo>
                <a:lnTo>
                  <a:pt x="369265" y="628611"/>
                </a:lnTo>
                <a:lnTo>
                  <a:pt x="516432" y="628523"/>
                </a:lnTo>
                <a:lnTo>
                  <a:pt x="541515" y="603351"/>
                </a:lnTo>
                <a:close/>
              </a:path>
              <a:path w="739775" h="628650">
                <a:moveTo>
                  <a:pt x="739165" y="572020"/>
                </a:moveTo>
                <a:lnTo>
                  <a:pt x="739076" y="434479"/>
                </a:lnTo>
                <a:lnTo>
                  <a:pt x="738568" y="433412"/>
                </a:lnTo>
                <a:lnTo>
                  <a:pt x="729348" y="402056"/>
                </a:lnTo>
                <a:lnTo>
                  <a:pt x="693966" y="359143"/>
                </a:lnTo>
                <a:lnTo>
                  <a:pt x="644804" y="340118"/>
                </a:lnTo>
                <a:lnTo>
                  <a:pt x="622058" y="338823"/>
                </a:lnTo>
                <a:lnTo>
                  <a:pt x="599071" y="339242"/>
                </a:lnTo>
                <a:lnTo>
                  <a:pt x="576021" y="339001"/>
                </a:lnTo>
                <a:lnTo>
                  <a:pt x="576199" y="341960"/>
                </a:lnTo>
                <a:lnTo>
                  <a:pt x="580466" y="357746"/>
                </a:lnTo>
                <a:lnTo>
                  <a:pt x="582891" y="372287"/>
                </a:lnTo>
                <a:lnTo>
                  <a:pt x="584085" y="387007"/>
                </a:lnTo>
                <a:lnTo>
                  <a:pt x="584403" y="401853"/>
                </a:lnTo>
                <a:lnTo>
                  <a:pt x="584403" y="562483"/>
                </a:lnTo>
                <a:lnTo>
                  <a:pt x="583247" y="627519"/>
                </a:lnTo>
                <a:lnTo>
                  <a:pt x="659917" y="627697"/>
                </a:lnTo>
                <a:lnTo>
                  <a:pt x="706539" y="620801"/>
                </a:lnTo>
                <a:lnTo>
                  <a:pt x="733437" y="590092"/>
                </a:lnTo>
                <a:lnTo>
                  <a:pt x="736638" y="581215"/>
                </a:lnTo>
                <a:lnTo>
                  <a:pt x="739165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5294" y="3240099"/>
            <a:ext cx="191805" cy="19231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049" y="3240205"/>
            <a:ext cx="191779" cy="192213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5975500" y="2819600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3525" y="3120103"/>
            <a:ext cx="741045" cy="628650"/>
          </a:xfrm>
          <a:custGeom>
            <a:avLst/>
            <a:gdLst/>
            <a:ahLst/>
            <a:cxnLst/>
            <a:rect l="l" t="t" r="r" b="b"/>
            <a:pathLst>
              <a:path w="741045" h="628650">
                <a:moveTo>
                  <a:pt x="163652" y="339331"/>
                </a:moveTo>
                <a:lnTo>
                  <a:pt x="134912" y="339090"/>
                </a:lnTo>
                <a:lnTo>
                  <a:pt x="106743" y="339331"/>
                </a:lnTo>
                <a:lnTo>
                  <a:pt x="63690" y="348742"/>
                </a:lnTo>
                <a:lnTo>
                  <a:pt x="29946" y="371995"/>
                </a:lnTo>
                <a:lnTo>
                  <a:pt x="7924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5003" y="588518"/>
                </a:lnTo>
                <a:lnTo>
                  <a:pt x="18745" y="609688"/>
                </a:lnTo>
                <a:lnTo>
                  <a:pt x="39814" y="623519"/>
                </a:lnTo>
                <a:lnTo>
                  <a:pt x="66802" y="628611"/>
                </a:lnTo>
                <a:lnTo>
                  <a:pt x="157657" y="628611"/>
                </a:lnTo>
                <a:lnTo>
                  <a:pt x="155384" y="608850"/>
                </a:lnTo>
                <a:lnTo>
                  <a:pt x="155079" y="602462"/>
                </a:lnTo>
                <a:lnTo>
                  <a:pt x="154901" y="446671"/>
                </a:lnTo>
                <a:lnTo>
                  <a:pt x="155295" y="394728"/>
                </a:lnTo>
                <a:lnTo>
                  <a:pt x="162420" y="343750"/>
                </a:lnTo>
                <a:lnTo>
                  <a:pt x="163652" y="339331"/>
                </a:lnTo>
                <a:close/>
              </a:path>
              <a:path w="741045" h="628650">
                <a:moveTo>
                  <a:pt x="498754" y="127558"/>
                </a:moveTo>
                <a:lnTo>
                  <a:pt x="488378" y="77990"/>
                </a:lnTo>
                <a:lnTo>
                  <a:pt x="460692" y="37439"/>
                </a:lnTo>
                <a:lnTo>
                  <a:pt x="419874" y="10058"/>
                </a:lnTo>
                <a:lnTo>
                  <a:pt x="370166" y="0"/>
                </a:lnTo>
                <a:lnTo>
                  <a:pt x="320421" y="10096"/>
                </a:lnTo>
                <a:lnTo>
                  <a:pt x="279615" y="37541"/>
                </a:lnTo>
                <a:lnTo>
                  <a:pt x="251955" y="78155"/>
                </a:lnTo>
                <a:lnTo>
                  <a:pt x="241642" y="127723"/>
                </a:lnTo>
                <a:lnTo>
                  <a:pt x="251548" y="177774"/>
                </a:lnTo>
                <a:lnTo>
                  <a:pt x="278980" y="218821"/>
                </a:lnTo>
                <a:lnTo>
                  <a:pt x="319798" y="246710"/>
                </a:lnTo>
                <a:lnTo>
                  <a:pt x="369900" y="257289"/>
                </a:lnTo>
                <a:lnTo>
                  <a:pt x="419747" y="247307"/>
                </a:lnTo>
                <a:lnTo>
                  <a:pt x="460844" y="219329"/>
                </a:lnTo>
                <a:lnTo>
                  <a:pt x="488683" y="177888"/>
                </a:lnTo>
                <a:lnTo>
                  <a:pt x="498754" y="127558"/>
                </a:lnTo>
                <a:close/>
              </a:path>
              <a:path w="741045" h="628650">
                <a:moveTo>
                  <a:pt x="542429" y="603351"/>
                </a:moveTo>
                <a:lnTo>
                  <a:pt x="542213" y="387032"/>
                </a:lnTo>
                <a:lnTo>
                  <a:pt x="525767" y="333590"/>
                </a:lnTo>
                <a:lnTo>
                  <a:pt x="471627" y="290093"/>
                </a:lnTo>
                <a:lnTo>
                  <a:pt x="402628" y="283641"/>
                </a:lnTo>
                <a:lnTo>
                  <a:pt x="297154" y="283819"/>
                </a:lnTo>
                <a:lnTo>
                  <a:pt x="247192" y="300647"/>
                </a:lnTo>
                <a:lnTo>
                  <a:pt x="204025" y="355269"/>
                </a:lnTo>
                <a:lnTo>
                  <a:pt x="198018" y="392163"/>
                </a:lnTo>
                <a:lnTo>
                  <a:pt x="198018" y="602729"/>
                </a:lnTo>
                <a:lnTo>
                  <a:pt x="199491" y="614476"/>
                </a:lnTo>
                <a:lnTo>
                  <a:pt x="204114" y="622515"/>
                </a:lnTo>
                <a:lnTo>
                  <a:pt x="212153" y="627138"/>
                </a:lnTo>
                <a:lnTo>
                  <a:pt x="223901" y="628611"/>
                </a:lnTo>
                <a:lnTo>
                  <a:pt x="369887" y="628611"/>
                </a:lnTo>
                <a:lnTo>
                  <a:pt x="517309" y="628523"/>
                </a:lnTo>
                <a:lnTo>
                  <a:pt x="542429" y="603351"/>
                </a:lnTo>
                <a:close/>
              </a:path>
              <a:path w="741045" h="628650">
                <a:moveTo>
                  <a:pt x="740422" y="572020"/>
                </a:moveTo>
                <a:lnTo>
                  <a:pt x="740321" y="434479"/>
                </a:lnTo>
                <a:lnTo>
                  <a:pt x="739813" y="433412"/>
                </a:lnTo>
                <a:lnTo>
                  <a:pt x="730580" y="402056"/>
                </a:lnTo>
                <a:lnTo>
                  <a:pt x="695147" y="359143"/>
                </a:lnTo>
                <a:lnTo>
                  <a:pt x="645896" y="340118"/>
                </a:lnTo>
                <a:lnTo>
                  <a:pt x="623112" y="338823"/>
                </a:lnTo>
                <a:lnTo>
                  <a:pt x="600087" y="339242"/>
                </a:lnTo>
                <a:lnTo>
                  <a:pt x="576986" y="339001"/>
                </a:lnTo>
                <a:lnTo>
                  <a:pt x="577176" y="341960"/>
                </a:lnTo>
                <a:lnTo>
                  <a:pt x="581456" y="357746"/>
                </a:lnTo>
                <a:lnTo>
                  <a:pt x="583869" y="372287"/>
                </a:lnTo>
                <a:lnTo>
                  <a:pt x="585076" y="387007"/>
                </a:lnTo>
                <a:lnTo>
                  <a:pt x="585393" y="401853"/>
                </a:lnTo>
                <a:lnTo>
                  <a:pt x="585393" y="562483"/>
                </a:lnTo>
                <a:lnTo>
                  <a:pt x="584225" y="627519"/>
                </a:lnTo>
                <a:lnTo>
                  <a:pt x="661035" y="627697"/>
                </a:lnTo>
                <a:lnTo>
                  <a:pt x="707732" y="620801"/>
                </a:lnTo>
                <a:lnTo>
                  <a:pt x="734682" y="590092"/>
                </a:lnTo>
                <a:lnTo>
                  <a:pt x="737882" y="581215"/>
                </a:lnTo>
                <a:lnTo>
                  <a:pt x="740422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3689" y="3206555"/>
            <a:ext cx="192131" cy="19231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5209" y="3206661"/>
            <a:ext cx="192105" cy="192213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1392120" y="4524647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314460" y="0"/>
                </a:moveTo>
                <a:lnTo>
                  <a:pt x="153914" y="431"/>
                </a:lnTo>
                <a:lnTo>
                  <a:pt x="109099" y="7601"/>
                </a:lnTo>
                <a:lnTo>
                  <a:pt x="69134" y="27191"/>
                </a:lnTo>
                <a:lnTo>
                  <a:pt x="36301" y="57032"/>
                </a:lnTo>
                <a:lnTo>
                  <a:pt x="12884" y="94958"/>
                </a:lnTo>
                <a:lnTo>
                  <a:pt x="1166" y="138802"/>
                </a:lnTo>
                <a:lnTo>
                  <a:pt x="867" y="140598"/>
                </a:lnTo>
                <a:lnTo>
                  <a:pt x="478" y="142380"/>
                </a:lnTo>
                <a:lnTo>
                  <a:pt x="0" y="144148"/>
                </a:lnTo>
                <a:lnTo>
                  <a:pt x="0" y="486065"/>
                </a:lnTo>
                <a:lnTo>
                  <a:pt x="1750" y="494956"/>
                </a:lnTo>
                <a:lnTo>
                  <a:pt x="3405" y="503877"/>
                </a:lnTo>
                <a:lnTo>
                  <a:pt x="28814" y="562966"/>
                </a:lnTo>
                <a:lnTo>
                  <a:pt x="57765" y="594796"/>
                </a:lnTo>
                <a:lnTo>
                  <a:pt x="94772" y="616776"/>
                </a:lnTo>
                <a:lnTo>
                  <a:pt x="139834" y="628906"/>
                </a:lnTo>
                <a:lnTo>
                  <a:pt x="141219" y="629182"/>
                </a:lnTo>
                <a:lnTo>
                  <a:pt x="142590" y="629539"/>
                </a:lnTo>
                <a:lnTo>
                  <a:pt x="143934" y="629974"/>
                </a:lnTo>
                <a:lnTo>
                  <a:pt x="485919" y="629974"/>
                </a:lnTo>
                <a:lnTo>
                  <a:pt x="500658" y="627161"/>
                </a:lnTo>
                <a:lnTo>
                  <a:pt x="561298" y="602484"/>
                </a:lnTo>
                <a:lnTo>
                  <a:pt x="597424" y="568405"/>
                </a:lnTo>
                <a:lnTo>
                  <a:pt x="621065" y="524807"/>
                </a:lnTo>
                <a:lnTo>
                  <a:pt x="629298" y="476976"/>
                </a:lnTo>
                <a:lnTo>
                  <a:pt x="153023" y="476976"/>
                </a:lnTo>
                <a:lnTo>
                  <a:pt x="153023" y="330421"/>
                </a:lnTo>
                <a:lnTo>
                  <a:pt x="276288" y="330421"/>
                </a:lnTo>
                <a:lnTo>
                  <a:pt x="424582" y="182152"/>
                </a:lnTo>
                <a:lnTo>
                  <a:pt x="330329" y="182152"/>
                </a:lnTo>
                <a:lnTo>
                  <a:pt x="330329" y="153238"/>
                </a:lnTo>
                <a:lnTo>
                  <a:pt x="629357" y="153239"/>
                </a:lnTo>
                <a:lnTo>
                  <a:pt x="621511" y="106525"/>
                </a:lnTo>
                <a:lnTo>
                  <a:pt x="599366" y="64199"/>
                </a:lnTo>
                <a:lnTo>
                  <a:pt x="565832" y="30678"/>
                </a:lnTo>
                <a:lnTo>
                  <a:pt x="523510" y="8557"/>
                </a:lnTo>
                <a:lnTo>
                  <a:pt x="475006" y="431"/>
                </a:lnTo>
                <a:lnTo>
                  <a:pt x="314460" y="0"/>
                </a:lnTo>
                <a:close/>
              </a:path>
              <a:path w="630555" h="630554">
                <a:moveTo>
                  <a:pt x="448053" y="205376"/>
                </a:moveTo>
                <a:lnTo>
                  <a:pt x="205627" y="447788"/>
                </a:lnTo>
                <a:lnTo>
                  <a:pt x="299524" y="447788"/>
                </a:lnTo>
                <a:lnTo>
                  <a:pt x="299524" y="476976"/>
                </a:lnTo>
                <a:lnTo>
                  <a:pt x="629298" y="476976"/>
                </a:lnTo>
                <a:lnTo>
                  <a:pt x="629921" y="421555"/>
                </a:lnTo>
                <a:lnTo>
                  <a:pt x="630075" y="368259"/>
                </a:lnTo>
                <a:lnTo>
                  <a:pt x="630112" y="299753"/>
                </a:lnTo>
                <a:lnTo>
                  <a:pt x="448053" y="299753"/>
                </a:lnTo>
                <a:lnTo>
                  <a:pt x="448053" y="205376"/>
                </a:lnTo>
                <a:close/>
              </a:path>
              <a:path w="630555" h="630554">
                <a:moveTo>
                  <a:pt x="276288" y="330421"/>
                </a:moveTo>
                <a:lnTo>
                  <a:pt x="181841" y="330421"/>
                </a:lnTo>
                <a:lnTo>
                  <a:pt x="181841" y="424852"/>
                </a:lnTo>
                <a:lnTo>
                  <a:pt x="276288" y="330421"/>
                </a:lnTo>
                <a:close/>
              </a:path>
              <a:path w="630555" h="630554">
                <a:moveTo>
                  <a:pt x="629357" y="153239"/>
                </a:moveTo>
                <a:lnTo>
                  <a:pt x="476816" y="153238"/>
                </a:lnTo>
                <a:lnTo>
                  <a:pt x="476816" y="299753"/>
                </a:lnTo>
                <a:lnTo>
                  <a:pt x="630112" y="299753"/>
                </a:lnTo>
                <a:lnTo>
                  <a:pt x="630075" y="261663"/>
                </a:lnTo>
                <a:lnTo>
                  <a:pt x="629921" y="208364"/>
                </a:lnTo>
                <a:lnTo>
                  <a:pt x="629664" y="155062"/>
                </a:lnTo>
                <a:lnTo>
                  <a:pt x="629357" y="153239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6368409" y="4524985"/>
            <a:ext cx="630555" cy="629920"/>
            <a:chOff x="6004465" y="4524985"/>
            <a:chExt cx="630555" cy="629920"/>
          </a:xfrm>
        </p:grpSpPr>
        <p:sp>
          <p:nvSpPr>
            <p:cNvPr id="80" name="object 80"/>
            <p:cNvSpPr/>
            <p:nvPr/>
          </p:nvSpPr>
          <p:spPr>
            <a:xfrm>
              <a:off x="6004458" y="4524990"/>
              <a:ext cx="630555" cy="629920"/>
            </a:xfrm>
            <a:custGeom>
              <a:avLst/>
              <a:gdLst/>
              <a:ahLst/>
              <a:cxnLst/>
              <a:rect l="l" t="t" r="r" b="b"/>
              <a:pathLst>
                <a:path w="630554" h="629920">
                  <a:moveTo>
                    <a:pt x="301015" y="623671"/>
                  </a:moveTo>
                  <a:lnTo>
                    <a:pt x="299923" y="622096"/>
                  </a:lnTo>
                  <a:lnTo>
                    <a:pt x="174345" y="496544"/>
                  </a:lnTo>
                  <a:lnTo>
                    <a:pt x="172173" y="498449"/>
                  </a:lnTo>
                  <a:lnTo>
                    <a:pt x="15849" y="578383"/>
                  </a:lnTo>
                  <a:lnTo>
                    <a:pt x="13271" y="579869"/>
                  </a:lnTo>
                  <a:lnTo>
                    <a:pt x="11201" y="582079"/>
                  </a:lnTo>
                  <a:lnTo>
                    <a:pt x="6324" y="591794"/>
                  </a:lnTo>
                  <a:lnTo>
                    <a:pt x="3263" y="599097"/>
                  </a:lnTo>
                  <a:lnTo>
                    <a:pt x="0" y="606348"/>
                  </a:lnTo>
                  <a:lnTo>
                    <a:pt x="0" y="616165"/>
                  </a:lnTo>
                  <a:lnTo>
                    <a:pt x="2806" y="622147"/>
                  </a:lnTo>
                  <a:lnTo>
                    <a:pt x="7620" y="626960"/>
                  </a:lnTo>
                  <a:lnTo>
                    <a:pt x="13601" y="629767"/>
                  </a:lnTo>
                  <a:lnTo>
                    <a:pt x="291960" y="629767"/>
                  </a:lnTo>
                  <a:lnTo>
                    <a:pt x="301015" y="623671"/>
                  </a:lnTo>
                  <a:close/>
                </a:path>
                <a:path w="630554" h="629920">
                  <a:moveTo>
                    <a:pt x="482104" y="174980"/>
                  </a:moveTo>
                  <a:lnTo>
                    <a:pt x="479653" y="144322"/>
                  </a:lnTo>
                  <a:lnTo>
                    <a:pt x="479577" y="143916"/>
                  </a:lnTo>
                  <a:lnTo>
                    <a:pt x="469861" y="110236"/>
                  </a:lnTo>
                  <a:lnTo>
                    <a:pt x="466013" y="96888"/>
                  </a:lnTo>
                  <a:lnTo>
                    <a:pt x="442391" y="58115"/>
                  </a:lnTo>
                  <a:lnTo>
                    <a:pt x="410565" y="28549"/>
                  </a:lnTo>
                  <a:lnTo>
                    <a:pt x="372351" y="8928"/>
                  </a:lnTo>
                  <a:lnTo>
                    <a:pt x="370878" y="8623"/>
                  </a:lnTo>
                  <a:lnTo>
                    <a:pt x="370878" y="165493"/>
                  </a:lnTo>
                  <a:lnTo>
                    <a:pt x="366610" y="187109"/>
                  </a:lnTo>
                  <a:lnTo>
                    <a:pt x="354774" y="204787"/>
                  </a:lnTo>
                  <a:lnTo>
                    <a:pt x="337185" y="216750"/>
                  </a:lnTo>
                  <a:lnTo>
                    <a:pt x="315595" y="221208"/>
                  </a:lnTo>
                  <a:lnTo>
                    <a:pt x="315264" y="221208"/>
                  </a:lnTo>
                  <a:lnTo>
                    <a:pt x="293725" y="216890"/>
                  </a:lnTo>
                  <a:lnTo>
                    <a:pt x="276123" y="205066"/>
                  </a:lnTo>
                  <a:lnTo>
                    <a:pt x="264248" y="187502"/>
                  </a:lnTo>
                  <a:lnTo>
                    <a:pt x="259867" y="165938"/>
                  </a:lnTo>
                  <a:lnTo>
                    <a:pt x="264134" y="144322"/>
                  </a:lnTo>
                  <a:lnTo>
                    <a:pt x="275958" y="126644"/>
                  </a:lnTo>
                  <a:lnTo>
                    <a:pt x="293560" y="114681"/>
                  </a:lnTo>
                  <a:lnTo>
                    <a:pt x="315150" y="110236"/>
                  </a:lnTo>
                  <a:lnTo>
                    <a:pt x="336765" y="114503"/>
                  </a:lnTo>
                  <a:lnTo>
                    <a:pt x="354469" y="126326"/>
                  </a:lnTo>
                  <a:lnTo>
                    <a:pt x="366433" y="143916"/>
                  </a:lnTo>
                  <a:lnTo>
                    <a:pt x="370878" y="165493"/>
                  </a:lnTo>
                  <a:lnTo>
                    <a:pt x="370878" y="8623"/>
                  </a:lnTo>
                  <a:lnTo>
                    <a:pt x="329565" y="0"/>
                  </a:lnTo>
                  <a:lnTo>
                    <a:pt x="284238" y="1689"/>
                  </a:lnTo>
                  <a:lnTo>
                    <a:pt x="243700" y="13982"/>
                  </a:lnTo>
                  <a:lnTo>
                    <a:pt x="208267" y="37147"/>
                  </a:lnTo>
                  <a:lnTo>
                    <a:pt x="178257" y="71437"/>
                  </a:lnTo>
                  <a:lnTo>
                    <a:pt x="155397" y="122288"/>
                  </a:lnTo>
                  <a:lnTo>
                    <a:pt x="148120" y="177761"/>
                  </a:lnTo>
                  <a:lnTo>
                    <a:pt x="148678" y="185343"/>
                  </a:lnTo>
                  <a:lnTo>
                    <a:pt x="148882" y="192938"/>
                  </a:lnTo>
                  <a:lnTo>
                    <a:pt x="159499" y="243344"/>
                  </a:lnTo>
                  <a:lnTo>
                    <a:pt x="175653" y="284162"/>
                  </a:lnTo>
                  <a:lnTo>
                    <a:pt x="201650" y="334276"/>
                  </a:lnTo>
                  <a:lnTo>
                    <a:pt x="231368" y="381939"/>
                  </a:lnTo>
                  <a:lnTo>
                    <a:pt x="264160" y="427583"/>
                  </a:lnTo>
                  <a:lnTo>
                    <a:pt x="299339" y="471614"/>
                  </a:lnTo>
                  <a:lnTo>
                    <a:pt x="315455" y="480720"/>
                  </a:lnTo>
                  <a:lnTo>
                    <a:pt x="323659" y="478472"/>
                  </a:lnTo>
                  <a:lnTo>
                    <a:pt x="355676" y="441337"/>
                  </a:lnTo>
                  <a:lnTo>
                    <a:pt x="379183" y="410514"/>
                  </a:lnTo>
                  <a:lnTo>
                    <a:pt x="403517" y="375691"/>
                  </a:lnTo>
                  <a:lnTo>
                    <a:pt x="426059" y="339826"/>
                  </a:lnTo>
                  <a:lnTo>
                    <a:pt x="446316" y="302628"/>
                  </a:lnTo>
                  <a:lnTo>
                    <a:pt x="463791" y="263829"/>
                  </a:lnTo>
                  <a:lnTo>
                    <a:pt x="476580" y="221208"/>
                  </a:lnTo>
                  <a:lnTo>
                    <a:pt x="479971" y="205130"/>
                  </a:lnTo>
                  <a:lnTo>
                    <a:pt x="482104" y="174980"/>
                  </a:lnTo>
                  <a:close/>
                </a:path>
                <a:path w="630554" h="629920">
                  <a:moveTo>
                    <a:pt x="576694" y="481330"/>
                  </a:moveTo>
                  <a:lnTo>
                    <a:pt x="517613" y="344271"/>
                  </a:lnTo>
                  <a:lnTo>
                    <a:pt x="515073" y="337959"/>
                  </a:lnTo>
                  <a:lnTo>
                    <a:pt x="508939" y="333832"/>
                  </a:lnTo>
                  <a:lnTo>
                    <a:pt x="502132" y="333857"/>
                  </a:lnTo>
                  <a:lnTo>
                    <a:pt x="493915" y="333552"/>
                  </a:lnTo>
                  <a:lnTo>
                    <a:pt x="485698" y="333844"/>
                  </a:lnTo>
                  <a:lnTo>
                    <a:pt x="473951" y="333425"/>
                  </a:lnTo>
                  <a:lnTo>
                    <a:pt x="472046" y="334683"/>
                  </a:lnTo>
                  <a:lnTo>
                    <a:pt x="445744" y="379641"/>
                  </a:lnTo>
                  <a:lnTo>
                    <a:pt x="419036" y="419989"/>
                  </a:lnTo>
                  <a:lnTo>
                    <a:pt x="390372" y="458978"/>
                  </a:lnTo>
                  <a:lnTo>
                    <a:pt x="359918" y="496735"/>
                  </a:lnTo>
                  <a:lnTo>
                    <a:pt x="339039" y="513283"/>
                  </a:lnTo>
                  <a:lnTo>
                    <a:pt x="315391" y="518782"/>
                  </a:lnTo>
                  <a:lnTo>
                    <a:pt x="291757" y="513232"/>
                  </a:lnTo>
                  <a:lnTo>
                    <a:pt x="270916" y="496633"/>
                  </a:lnTo>
                  <a:lnTo>
                    <a:pt x="242798" y="462381"/>
                  </a:lnTo>
                  <a:lnTo>
                    <a:pt x="209829" y="479298"/>
                  </a:lnTo>
                  <a:lnTo>
                    <a:pt x="213220" y="483082"/>
                  </a:lnTo>
                  <a:lnTo>
                    <a:pt x="335203" y="604913"/>
                  </a:lnTo>
                  <a:lnTo>
                    <a:pt x="337756" y="605409"/>
                  </a:lnTo>
                  <a:lnTo>
                    <a:pt x="576694" y="481330"/>
                  </a:lnTo>
                  <a:close/>
                </a:path>
                <a:path w="630554" h="629920">
                  <a:moveTo>
                    <a:pt x="630415" y="609041"/>
                  </a:moveTo>
                  <a:lnTo>
                    <a:pt x="627100" y="598843"/>
                  </a:lnTo>
                  <a:lnTo>
                    <a:pt x="591362" y="515696"/>
                  </a:lnTo>
                  <a:lnTo>
                    <a:pt x="413118" y="607860"/>
                  </a:lnTo>
                  <a:lnTo>
                    <a:pt x="372071" y="629754"/>
                  </a:lnTo>
                  <a:lnTo>
                    <a:pt x="617207" y="629754"/>
                  </a:lnTo>
                  <a:lnTo>
                    <a:pt x="625792" y="623468"/>
                  </a:lnTo>
                  <a:lnTo>
                    <a:pt x="630085" y="616915"/>
                  </a:lnTo>
                  <a:lnTo>
                    <a:pt x="630415" y="609041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9862" y="4856313"/>
              <a:ext cx="185053" cy="19487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301357" y="4670955"/>
              <a:ext cx="37465" cy="38735"/>
            </a:xfrm>
            <a:custGeom>
              <a:avLst/>
              <a:gdLst/>
              <a:ahLst/>
              <a:cxnLst/>
              <a:rect l="l" t="t" r="r" b="b"/>
              <a:pathLst>
                <a:path w="37464" h="38735">
                  <a:moveTo>
                    <a:pt x="16943" y="0"/>
                  </a:moveTo>
                  <a:lnTo>
                    <a:pt x="9867" y="2054"/>
                  </a:lnTo>
                  <a:lnTo>
                    <a:pt x="4320" y="6506"/>
                  </a:lnTo>
                  <a:lnTo>
                    <a:pt x="850" y="12712"/>
                  </a:lnTo>
                  <a:lnTo>
                    <a:pt x="0" y="20028"/>
                  </a:lnTo>
                  <a:lnTo>
                    <a:pt x="1515" y="27159"/>
                  </a:lnTo>
                  <a:lnTo>
                    <a:pt x="5511" y="32956"/>
                  </a:lnTo>
                  <a:lnTo>
                    <a:pt x="11388" y="36832"/>
                  </a:lnTo>
                  <a:lnTo>
                    <a:pt x="18551" y="38202"/>
                  </a:lnTo>
                  <a:lnTo>
                    <a:pt x="25697" y="36791"/>
                  </a:lnTo>
                  <a:lnTo>
                    <a:pt x="31545" y="32889"/>
                  </a:lnTo>
                  <a:lnTo>
                    <a:pt x="35502" y="27081"/>
                  </a:lnTo>
                  <a:lnTo>
                    <a:pt x="36979" y="19956"/>
                  </a:lnTo>
                  <a:lnTo>
                    <a:pt x="37061" y="18946"/>
                  </a:lnTo>
                  <a:lnTo>
                    <a:pt x="37061" y="17937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D82C475D-52F9-4EF7-B7D2-90AF04F43AA1}"/>
              </a:ext>
            </a:extLst>
          </p:cNvPr>
          <p:cNvSpPr txBox="1"/>
          <p:nvPr/>
        </p:nvSpPr>
        <p:spPr>
          <a:xfrm>
            <a:off x="2473438" y="2987675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4,071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5E414136-E4CE-4AFC-B794-B871D83F897E}"/>
              </a:ext>
            </a:extLst>
          </p:cNvPr>
          <p:cNvSpPr txBox="1"/>
          <p:nvPr/>
        </p:nvSpPr>
        <p:spPr>
          <a:xfrm>
            <a:off x="7284485" y="2987675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1,937 тыс. чел.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84CF9407-3B55-4506-94CB-F3F132423442}"/>
              </a:ext>
            </a:extLst>
          </p:cNvPr>
          <p:cNvSpPr txBox="1"/>
          <p:nvPr/>
        </p:nvSpPr>
        <p:spPr>
          <a:xfrm>
            <a:off x="2490983" y="4391426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км2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20CEB552-52B8-4B50-8377-5AC9A09C4617}"/>
              </a:ext>
            </a:extLst>
          </p:cNvPr>
          <p:cNvSpPr txBox="1"/>
          <p:nvPr/>
        </p:nvSpPr>
        <p:spPr>
          <a:xfrm>
            <a:off x="7254953" y="4359275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12620F4B-8E19-4942-A388-3739EAECDD21}"/>
              </a:ext>
            </a:extLst>
          </p:cNvPr>
          <p:cNvSpPr txBox="1"/>
          <p:nvPr/>
        </p:nvSpPr>
        <p:spPr>
          <a:xfrm>
            <a:off x="1208619" y="6806574"/>
            <a:ext cx="43288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Ж/Д:</a:t>
            </a:r>
          </a:p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Октябрьская железная дорога   Бологое - Дно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6860971D-3B5F-4FDC-A8B9-91DCFEDE5DD5}"/>
              </a:ext>
            </a:extLst>
          </p:cNvPr>
          <p:cNvSpPr txBox="1"/>
          <p:nvPr/>
        </p:nvSpPr>
        <p:spPr>
          <a:xfrm>
            <a:off x="6115005" y="6645275"/>
            <a:ext cx="43072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Автодорога регионального значения</a:t>
            </a:r>
          </a:p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49К-17             </a:t>
            </a:r>
          </a:p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Яжелбицы – Демянск – Залучье – Старая Русса - Сольцы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03382C29-289D-485E-96F5-3041750B0E89}"/>
              </a:ext>
            </a:extLst>
          </p:cNvPr>
          <p:cNvSpPr txBox="1"/>
          <p:nvPr/>
        </p:nvSpPr>
        <p:spPr>
          <a:xfrm>
            <a:off x="1077605" y="873924"/>
            <a:ext cx="773879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450EEB33-1674-4316-85EE-31615E33D1D0}"/>
              </a:ext>
            </a:extLst>
          </p:cNvPr>
          <p:cNvSpPr txBox="1"/>
          <p:nvPr/>
        </p:nvSpPr>
        <p:spPr>
          <a:xfrm>
            <a:off x="1085883" y="6086669"/>
            <a:ext cx="55491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РАЙОНА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C1EF7E5A-6BE6-4DD1-9B74-6F9C0381337A}"/>
              </a:ext>
            </a:extLst>
          </p:cNvPr>
          <p:cNvSpPr txBox="1"/>
          <p:nvPr/>
        </p:nvSpPr>
        <p:spPr>
          <a:xfrm>
            <a:off x="14513343" y="4100773"/>
            <a:ext cx="3267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ВСТАВИТЬ КАРТУ</a:t>
            </a:r>
            <a:endParaRPr lang="x-none" sz="4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693460F6-8D85-4D6F-9463-645AD1612B71}"/>
              </a:ext>
            </a:extLst>
          </p:cNvPr>
          <p:cNvSpPr txBox="1"/>
          <p:nvPr/>
        </p:nvSpPr>
        <p:spPr>
          <a:xfrm>
            <a:off x="2469741" y="3347062"/>
            <a:ext cx="33948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171849C0-A979-4637-9EBA-BF7CE3CBB92C}"/>
              </a:ext>
            </a:extLst>
          </p:cNvPr>
          <p:cNvSpPr txBox="1"/>
          <p:nvPr/>
        </p:nvSpPr>
        <p:spPr>
          <a:xfrm>
            <a:off x="7284412" y="3374573"/>
            <a:ext cx="30800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В П. ВОЛОТ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64C0DC79-8811-4239-B02D-90679A07BDC3}"/>
              </a:ext>
            </a:extLst>
          </p:cNvPr>
          <p:cNvSpPr txBox="1"/>
          <p:nvPr/>
        </p:nvSpPr>
        <p:spPr>
          <a:xfrm>
            <a:off x="2490983" y="4795877"/>
            <a:ext cx="2946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97E4E24E-2323-4426-B0FF-5EC0910751AC}"/>
              </a:ext>
            </a:extLst>
          </p:cNvPr>
          <p:cNvSpPr txBox="1"/>
          <p:nvPr/>
        </p:nvSpPr>
        <p:spPr>
          <a:xfrm>
            <a:off x="7284485" y="4795877"/>
            <a:ext cx="33911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НАСЕЛЕННЫХ ПУНКТОВ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5874D8-6E3F-72A6-A46C-AABA2CA005E5}"/>
              </a:ext>
            </a:extLst>
          </p:cNvPr>
          <p:cNvSpPr txBox="1"/>
          <p:nvPr/>
        </p:nvSpPr>
        <p:spPr>
          <a:xfrm>
            <a:off x="894319" y="10643662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МУНИЦИПАЛЬНОГО ОКРУГА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F541B9F-1CE1-CDFC-A149-B42CA37A19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O:\Device\карта Волот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2105030"/>
            <a:ext cx="8335519" cy="59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EBF274-148A-4362-8C85-D646A405E1BA}"/>
              </a:ext>
            </a:extLst>
          </p:cNvPr>
          <p:cNvSpPr/>
          <p:nvPr/>
        </p:nvSpPr>
        <p:spPr>
          <a:xfrm>
            <a:off x="0" y="-212725"/>
            <a:ext cx="2056765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object 8">
            <a:extLst>
              <a:ext uri="{FF2B5EF4-FFF2-40B4-BE49-F238E27FC236}">
                <a16:creationId xmlns:a16="http://schemas.microsoft.com/office/drawing/2014/main" xmlns="" id="{F12B10B4-73BF-4952-B0F4-100A9283BA70}"/>
              </a:ext>
            </a:extLst>
          </p:cNvPr>
          <p:cNvSpPr/>
          <p:nvPr/>
        </p:nvSpPr>
        <p:spPr>
          <a:xfrm rot="10800000">
            <a:off x="14363084" y="2530471"/>
            <a:ext cx="8696214" cy="3351648"/>
          </a:xfrm>
          <a:custGeom>
            <a:avLst/>
            <a:gdLst/>
            <a:ahLst/>
            <a:cxnLst/>
            <a:rect l="l" t="t" r="r" b="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5233650" y="4968875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33650" y="4199658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33650" y="3444875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60727" y="322611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55,80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85D48FB-4FF1-4570-9053-045284D218B5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666E2217-2F3C-444F-8EEE-B2E953F8CD61}"/>
              </a:ext>
            </a:extLst>
          </p:cNvPr>
          <p:cNvSpPr txBox="1"/>
          <p:nvPr/>
        </p:nvSpPr>
        <p:spPr>
          <a:xfrm>
            <a:off x="15995650" y="3301247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965667B9-3AE9-4BF4-9875-932766503784}"/>
              </a:ext>
            </a:extLst>
          </p:cNvPr>
          <p:cNvSpPr txBox="1"/>
          <p:nvPr/>
        </p:nvSpPr>
        <p:spPr>
          <a:xfrm>
            <a:off x="15995650" y="4058874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FBC94575-0E31-4CDA-84D7-B5BDF155C3EB}"/>
              </a:ext>
            </a:extLst>
          </p:cNvPr>
          <p:cNvSpPr txBox="1"/>
          <p:nvPr/>
        </p:nvSpPr>
        <p:spPr>
          <a:xfrm>
            <a:off x="16044259" y="4804074"/>
            <a:ext cx="90815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6551ACE3-57F7-473A-ACEB-C983A654AAD6}"/>
              </a:ext>
            </a:extLst>
          </p:cNvPr>
          <p:cNvSpPr txBox="1"/>
          <p:nvPr/>
        </p:nvSpPr>
        <p:spPr>
          <a:xfrm>
            <a:off x="1160727" y="2587190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ОСНОВНОЙ КАПИТАЛ (МЛН РУБ.)</a:t>
            </a:r>
          </a:p>
        </p:txBody>
      </p:sp>
      <p:sp>
        <p:nvSpPr>
          <p:cNvPr id="149" name="object 66">
            <a:extLst>
              <a:ext uri="{FF2B5EF4-FFF2-40B4-BE49-F238E27FC236}">
                <a16:creationId xmlns:a16="http://schemas.microsoft.com/office/drawing/2014/main" xmlns="" id="{C5196751-03E5-4F35-81B2-C85FC131D41F}"/>
              </a:ext>
            </a:extLst>
          </p:cNvPr>
          <p:cNvSpPr/>
          <p:nvPr/>
        </p:nvSpPr>
        <p:spPr>
          <a:xfrm>
            <a:off x="3181616" y="322611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31,10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bject 66">
            <a:extLst>
              <a:ext uri="{FF2B5EF4-FFF2-40B4-BE49-F238E27FC236}">
                <a16:creationId xmlns:a16="http://schemas.microsoft.com/office/drawing/2014/main" xmlns="" id="{9058CFF2-68FC-43D8-9430-D5F8AB72F0BE}"/>
              </a:ext>
            </a:extLst>
          </p:cNvPr>
          <p:cNvSpPr/>
          <p:nvPr/>
        </p:nvSpPr>
        <p:spPr>
          <a:xfrm>
            <a:off x="5202504" y="322611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142,80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object 66">
            <a:extLst>
              <a:ext uri="{FF2B5EF4-FFF2-40B4-BE49-F238E27FC236}">
                <a16:creationId xmlns:a16="http://schemas.microsoft.com/office/drawing/2014/main" xmlns="" id="{FE514DDB-0E0B-4D6D-AD2D-49C30B9385CD}"/>
              </a:ext>
            </a:extLst>
          </p:cNvPr>
          <p:cNvSpPr/>
          <p:nvPr/>
        </p:nvSpPr>
        <p:spPr>
          <a:xfrm>
            <a:off x="1192477" y="4850071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13991,25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EDA0FCAF-1B37-45F0-8414-C55B19C3182C}"/>
              </a:ext>
            </a:extLst>
          </p:cNvPr>
          <p:cNvSpPr txBox="1"/>
          <p:nvPr/>
        </p:nvSpPr>
        <p:spPr>
          <a:xfrm>
            <a:off x="1160727" y="4215250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 (РУБ.)</a:t>
            </a:r>
          </a:p>
        </p:txBody>
      </p:sp>
      <p:sp>
        <p:nvSpPr>
          <p:cNvPr id="153" name="object 66">
            <a:extLst>
              <a:ext uri="{FF2B5EF4-FFF2-40B4-BE49-F238E27FC236}">
                <a16:creationId xmlns:a16="http://schemas.microsoft.com/office/drawing/2014/main" xmlns="" id="{166DCBB7-1434-4352-8B24-007FF8774461}"/>
              </a:ext>
            </a:extLst>
          </p:cNvPr>
          <p:cNvSpPr/>
          <p:nvPr/>
        </p:nvSpPr>
        <p:spPr>
          <a:xfrm>
            <a:off x="3181616" y="4897637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16348,07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object 66">
            <a:extLst>
              <a:ext uri="{FF2B5EF4-FFF2-40B4-BE49-F238E27FC236}">
                <a16:creationId xmlns:a16="http://schemas.microsoft.com/office/drawing/2014/main" xmlns="" id="{A0ACE8C2-5921-4B92-B5F6-A3DA3CC13F42}"/>
              </a:ext>
            </a:extLst>
          </p:cNvPr>
          <p:cNvSpPr/>
          <p:nvPr/>
        </p:nvSpPr>
        <p:spPr>
          <a:xfrm>
            <a:off x="5202504" y="485417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17255,82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object 66">
            <a:extLst>
              <a:ext uri="{FF2B5EF4-FFF2-40B4-BE49-F238E27FC236}">
                <a16:creationId xmlns:a16="http://schemas.microsoft.com/office/drawing/2014/main" xmlns="" id="{8A7D5763-99D1-4229-B97B-D60EC4AC3058}"/>
              </a:ext>
            </a:extLst>
          </p:cNvPr>
          <p:cNvSpPr/>
          <p:nvPr/>
        </p:nvSpPr>
        <p:spPr>
          <a:xfrm>
            <a:off x="1160727" y="6513870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328528,00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1037BDE-22D4-4596-8634-5C3D08469473}"/>
              </a:ext>
            </a:extLst>
          </p:cNvPr>
          <p:cNvSpPr txBox="1"/>
          <p:nvPr/>
        </p:nvSpPr>
        <p:spPr>
          <a:xfrm>
            <a:off x="1160727" y="5874945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РОЗНИЧНОГО ТОВАРООБОРОТА (ТЫС. РУБ.)</a:t>
            </a:r>
          </a:p>
        </p:txBody>
      </p:sp>
      <p:sp>
        <p:nvSpPr>
          <p:cNvPr id="157" name="object 66">
            <a:extLst>
              <a:ext uri="{FF2B5EF4-FFF2-40B4-BE49-F238E27FC236}">
                <a16:creationId xmlns:a16="http://schemas.microsoft.com/office/drawing/2014/main" xmlns="" id="{F8A24763-C6E0-4B4C-85AC-9B977B6993DC}"/>
              </a:ext>
            </a:extLst>
          </p:cNvPr>
          <p:cNvSpPr/>
          <p:nvPr/>
        </p:nvSpPr>
        <p:spPr>
          <a:xfrm>
            <a:off x="3181616" y="6513870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354248,00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object 66">
            <a:extLst>
              <a:ext uri="{FF2B5EF4-FFF2-40B4-BE49-F238E27FC236}">
                <a16:creationId xmlns:a16="http://schemas.microsoft.com/office/drawing/2014/main" xmlns="" id="{51A23B07-1387-4641-B525-B04E644F6DB7}"/>
              </a:ext>
            </a:extLst>
          </p:cNvPr>
          <p:cNvSpPr/>
          <p:nvPr/>
        </p:nvSpPr>
        <p:spPr>
          <a:xfrm>
            <a:off x="5202504" y="6513870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372317,00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object 66">
            <a:extLst>
              <a:ext uri="{FF2B5EF4-FFF2-40B4-BE49-F238E27FC236}">
                <a16:creationId xmlns:a16="http://schemas.microsoft.com/office/drawing/2014/main" xmlns="" id="{15C76353-4BFA-421A-88A2-9336F6B8CE7A}"/>
              </a:ext>
            </a:extLst>
          </p:cNvPr>
          <p:cNvSpPr/>
          <p:nvPr/>
        </p:nvSpPr>
        <p:spPr>
          <a:xfrm>
            <a:off x="1160727" y="8121261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32554,70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8FAF81DD-A1A9-4D98-9AEE-3340668E8943}"/>
              </a:ext>
            </a:extLst>
          </p:cNvPr>
          <p:cNvSpPr txBox="1"/>
          <p:nvPr/>
        </p:nvSpPr>
        <p:spPr>
          <a:xfrm>
            <a:off x="1160727" y="7482336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ЗП (РУБ.)</a:t>
            </a:r>
          </a:p>
        </p:txBody>
      </p:sp>
      <p:sp>
        <p:nvSpPr>
          <p:cNvPr id="161" name="object 66">
            <a:extLst>
              <a:ext uri="{FF2B5EF4-FFF2-40B4-BE49-F238E27FC236}">
                <a16:creationId xmlns:a16="http://schemas.microsoft.com/office/drawing/2014/main" xmlns="" id="{2520C39E-3182-42C7-94A0-F45C554A99A3}"/>
              </a:ext>
            </a:extLst>
          </p:cNvPr>
          <p:cNvSpPr/>
          <p:nvPr/>
        </p:nvSpPr>
        <p:spPr>
          <a:xfrm>
            <a:off x="3181616" y="8121261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34920,20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bject 66">
            <a:extLst>
              <a:ext uri="{FF2B5EF4-FFF2-40B4-BE49-F238E27FC236}">
                <a16:creationId xmlns:a16="http://schemas.microsoft.com/office/drawing/2014/main" xmlns="" id="{3D0BD2BB-B23B-4195-85E8-76802077B7A8}"/>
              </a:ext>
            </a:extLst>
          </p:cNvPr>
          <p:cNvSpPr/>
          <p:nvPr/>
        </p:nvSpPr>
        <p:spPr>
          <a:xfrm>
            <a:off x="5202504" y="8121261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41450,40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object 66">
            <a:extLst>
              <a:ext uri="{FF2B5EF4-FFF2-40B4-BE49-F238E27FC236}">
                <a16:creationId xmlns:a16="http://schemas.microsoft.com/office/drawing/2014/main" xmlns="" id="{561FEE48-14B7-4F24-BD90-F61A59D3FEA5}"/>
              </a:ext>
            </a:extLst>
          </p:cNvPr>
          <p:cNvSpPr/>
          <p:nvPr/>
        </p:nvSpPr>
        <p:spPr>
          <a:xfrm>
            <a:off x="1130314" y="9704889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163997,80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81AE15B9-91F8-4354-807B-AF3F3461C8F2}"/>
              </a:ext>
            </a:extLst>
          </p:cNvPr>
          <p:cNvSpPr txBox="1"/>
          <p:nvPr/>
        </p:nvSpPr>
        <p:spPr>
          <a:xfrm>
            <a:off x="1130314" y="9065964"/>
            <a:ext cx="10598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ПО ПОЛНОМУ КРУГУ ОРГАНИЗАЦИЙ(РУБ.)</a:t>
            </a:r>
          </a:p>
        </p:txBody>
      </p:sp>
      <p:sp>
        <p:nvSpPr>
          <p:cNvPr id="165" name="object 66">
            <a:extLst>
              <a:ext uri="{FF2B5EF4-FFF2-40B4-BE49-F238E27FC236}">
                <a16:creationId xmlns:a16="http://schemas.microsoft.com/office/drawing/2014/main" xmlns="" id="{C30F8905-DA17-4C16-8BCD-2A06EF27724B}"/>
              </a:ext>
            </a:extLst>
          </p:cNvPr>
          <p:cNvSpPr/>
          <p:nvPr/>
        </p:nvSpPr>
        <p:spPr>
          <a:xfrm>
            <a:off x="3151203" y="9704889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165605,60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object 66">
            <a:extLst>
              <a:ext uri="{FF2B5EF4-FFF2-40B4-BE49-F238E27FC236}">
                <a16:creationId xmlns:a16="http://schemas.microsoft.com/office/drawing/2014/main" xmlns="" id="{6A57ECF2-CE9F-4643-B1D4-3A37C48FC69B}"/>
              </a:ext>
            </a:extLst>
          </p:cNvPr>
          <p:cNvSpPr/>
          <p:nvPr/>
        </p:nvSpPr>
        <p:spPr>
          <a:xfrm>
            <a:off x="5172091" y="9704889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181498,00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B846EE-347B-4A0B-84E6-BBED25F71C1E}"/>
              </a:ext>
            </a:extLst>
          </p:cNvPr>
          <p:cNvSpPr txBox="1"/>
          <p:nvPr/>
        </p:nvSpPr>
        <p:spPr>
          <a:xfrm>
            <a:off x="1050328" y="1072565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МУНИЦИПАЛЬНОГО ОКРУГА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0B3366-BF0C-3BA8-C8FA-DDCE1123BE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64E8985-A32A-4795-A5D1-43248E287E5B}"/>
              </a:ext>
            </a:extLst>
          </p:cNvPr>
          <p:cNvSpPr/>
          <p:nvPr/>
        </p:nvSpPr>
        <p:spPr>
          <a:xfrm>
            <a:off x="-27764" y="-200983"/>
            <a:ext cx="20567650" cy="1173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/>
          <p:nvPr/>
        </p:nvSpPr>
        <p:spPr>
          <a:xfrm>
            <a:off x="3131213" y="1171063"/>
            <a:ext cx="15351125" cy="8434070"/>
          </a:xfrm>
          <a:custGeom>
            <a:avLst/>
            <a:gdLst/>
            <a:ahLst/>
            <a:cxnLst/>
            <a:rect l="l" t="t" r="r" b="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85836"/>
            <a:ext cx="8588848" cy="898841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-788458" y="1171063"/>
            <a:ext cx="9081558" cy="8431530"/>
          </a:xfrm>
          <a:custGeom>
            <a:avLst/>
            <a:gdLst/>
            <a:ahLst/>
            <a:cxnLst/>
            <a:rect l="l" t="t" r="r" b="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9094" y="6184523"/>
            <a:ext cx="5776159" cy="341769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11155" y="5143613"/>
            <a:ext cx="160832" cy="22617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801BB1D-1883-48A7-9FF4-F2BB649BD05B}"/>
              </a:ext>
            </a:extLst>
          </p:cNvPr>
          <p:cNvSpPr txBox="1"/>
          <p:nvPr/>
        </p:nvSpPr>
        <p:spPr>
          <a:xfrm>
            <a:off x="910101" y="1586515"/>
            <a:ext cx="670354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40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ВОЛОТОВСКОГО МУНИЦИПАЛЬНОГО ОКРУГА</a:t>
            </a:r>
            <a:endParaRPr lang="x-none" sz="4000" b="1" dirty="0">
              <a:solidFill>
                <a:srgbClr val="B1C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Производство со сплошной заливкой">
            <a:extLst>
              <a:ext uri="{FF2B5EF4-FFF2-40B4-BE49-F238E27FC236}">
                <a16:creationId xmlns:a16="http://schemas.microsoft.com/office/drawing/2014/main" xmlns="" id="{378C0437-CAEF-4355-A673-A7D4384F2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5689" y="1750839"/>
            <a:ext cx="902458" cy="902458"/>
          </a:xfrm>
          <a:prstGeom prst="rect">
            <a:avLst/>
          </a:prstGeom>
        </p:spPr>
      </p:pic>
      <p:pic>
        <p:nvPicPr>
          <p:cNvPr id="56" name="Рисунок 55" descr="Конвертируемый со сплошной заливкой">
            <a:extLst>
              <a:ext uri="{FF2B5EF4-FFF2-40B4-BE49-F238E27FC236}">
                <a16:creationId xmlns:a16="http://schemas.microsoft.com/office/drawing/2014/main" xmlns="" id="{9BAD2543-88DC-40D8-BF4E-D7E874AEB9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35689" y="3056786"/>
            <a:ext cx="902458" cy="902458"/>
          </a:xfrm>
          <a:prstGeom prst="rect">
            <a:avLst/>
          </a:prstGeom>
        </p:spPr>
      </p:pic>
      <p:pic>
        <p:nvPicPr>
          <p:cNvPr id="57" name="Рисунок 56" descr="Больница со сплошной заливкой">
            <a:extLst>
              <a:ext uri="{FF2B5EF4-FFF2-40B4-BE49-F238E27FC236}">
                <a16:creationId xmlns:a16="http://schemas.microsoft.com/office/drawing/2014/main" xmlns="" id="{BA87C118-F3CF-4492-B5CC-B925506C59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98671" y="4362733"/>
            <a:ext cx="776494" cy="776494"/>
          </a:xfrm>
          <a:prstGeom prst="rect">
            <a:avLst/>
          </a:prstGeom>
        </p:spPr>
      </p:pic>
      <p:pic>
        <p:nvPicPr>
          <p:cNvPr id="58" name="Рисунок 57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A8320928-C097-497E-890A-926160464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498671" y="5542716"/>
            <a:ext cx="776494" cy="776494"/>
          </a:xfrm>
          <a:prstGeom prst="rect">
            <a:avLst/>
          </a:prstGeom>
        </p:spPr>
      </p:pic>
      <p:pic>
        <p:nvPicPr>
          <p:cNvPr id="59" name="Рисунок 58" descr="Портфель со сплошной заливкой">
            <a:extLst>
              <a:ext uri="{FF2B5EF4-FFF2-40B4-BE49-F238E27FC236}">
                <a16:creationId xmlns:a16="http://schemas.microsoft.com/office/drawing/2014/main" xmlns="" id="{F23BBC1D-7E19-4277-BB3E-015F6E9752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517776" y="7864475"/>
            <a:ext cx="738285" cy="738285"/>
          </a:xfrm>
          <a:prstGeom prst="rect">
            <a:avLst/>
          </a:prstGeom>
        </p:spPr>
      </p:pic>
      <p:pic>
        <p:nvPicPr>
          <p:cNvPr id="60" name="Рисунок 59" descr="Ракета со сплошной заливкой">
            <a:extLst>
              <a:ext uri="{FF2B5EF4-FFF2-40B4-BE49-F238E27FC236}">
                <a16:creationId xmlns:a16="http://schemas.microsoft.com/office/drawing/2014/main" xmlns="" id="{ED78CE9C-97AA-4985-AA06-522861BE22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517776" y="6722699"/>
            <a:ext cx="738285" cy="73828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0925948-4EF5-4E28-9674-7D0CA50A2DAA}"/>
              </a:ext>
            </a:extLst>
          </p:cNvPr>
          <p:cNvSpPr txBox="1"/>
          <p:nvPr/>
        </p:nvSpPr>
        <p:spPr>
          <a:xfrm>
            <a:off x="10732311" y="1920875"/>
            <a:ext cx="68551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РАЗВИТЫЙ СЕКТОР СЕЛЬСКОХОЗЯЙСТВЕННОГО ПРОИЗВОДСТВА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B3B37C1-130E-45EA-A56F-F963C29AE09E}"/>
              </a:ext>
            </a:extLst>
          </p:cNvPr>
          <p:cNvSpPr txBox="1"/>
          <p:nvPr/>
        </p:nvSpPr>
        <p:spPr>
          <a:xfrm>
            <a:off x="10732311" y="3314678"/>
            <a:ext cx="6855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 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50E22BC-4065-473C-BD8E-7159385F4F4B}"/>
              </a:ext>
            </a:extLst>
          </p:cNvPr>
          <p:cNvSpPr txBox="1"/>
          <p:nvPr/>
        </p:nvSpPr>
        <p:spPr>
          <a:xfrm>
            <a:off x="10806775" y="4584250"/>
            <a:ext cx="6855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БЛИЗОСТЬ К АДМИНИСТРАТИВНОМУ ЦЕНТРУ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F8FF3F1-768E-45DC-87EA-D5CB716BCCAA}"/>
              </a:ext>
            </a:extLst>
          </p:cNvPr>
          <p:cNvSpPr txBox="1"/>
          <p:nvPr/>
        </p:nvSpPr>
        <p:spPr>
          <a:xfrm>
            <a:off x="10732311" y="5666417"/>
            <a:ext cx="6855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БОГАТОЕ ИСТОРИКОКУЛЬТУРНОЕ НАСЛЕДИЕ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749BC90-C4D6-44F1-9B0A-86A31C8F68DA}"/>
              </a:ext>
            </a:extLst>
          </p:cNvPr>
          <p:cNvSpPr txBox="1"/>
          <p:nvPr/>
        </p:nvSpPr>
        <p:spPr>
          <a:xfrm>
            <a:off x="10732311" y="6785144"/>
            <a:ext cx="68551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2880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2880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</a:t>
            </a:r>
            <a:endParaRPr lang="x-none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8D44810-494E-4FAF-AF11-16A20EB52F01}"/>
              </a:ext>
            </a:extLst>
          </p:cNvPr>
          <p:cNvSpPr txBox="1"/>
          <p:nvPr/>
        </p:nvSpPr>
        <p:spPr>
          <a:xfrm>
            <a:off x="10732310" y="8056638"/>
            <a:ext cx="6855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864255-C5A4-4D62-B7FA-CD72649A8E2D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МУНИЦИПАЛЬНОГО ОКРУГА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CC2D7D1-F7EF-1846-7FE5-54AFBAA12B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AED713B1-056B-4317-BAD3-DA8D268824E0}"/>
              </a:ext>
            </a:extLst>
          </p:cNvPr>
          <p:cNvSpPr/>
          <p:nvPr/>
        </p:nvSpPr>
        <p:spPr>
          <a:xfrm>
            <a:off x="-296478" y="-31660"/>
            <a:ext cx="2087880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31">
            <a:extLst>
              <a:ext uri="{FF2B5EF4-FFF2-40B4-BE49-F238E27FC236}">
                <a16:creationId xmlns:a16="http://schemas.microsoft.com/office/drawing/2014/main" xmlns="" id="{FD30645F-45B6-4698-8DBB-A988950263CA}"/>
              </a:ext>
            </a:extLst>
          </p:cNvPr>
          <p:cNvSpPr/>
          <p:nvPr/>
        </p:nvSpPr>
        <p:spPr>
          <a:xfrm>
            <a:off x="937173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Скругленный прямоугольник 31">
            <a:extLst>
              <a:ext uri="{FF2B5EF4-FFF2-40B4-BE49-F238E27FC236}">
                <a16:creationId xmlns:a16="http://schemas.microsoft.com/office/drawing/2014/main" xmlns="" id="{8F2DB290-A8CD-408F-B00C-B113C603E659}"/>
              </a:ext>
            </a:extLst>
          </p:cNvPr>
          <p:cNvSpPr/>
          <p:nvPr/>
        </p:nvSpPr>
        <p:spPr>
          <a:xfrm>
            <a:off x="5502764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Скругленный прямоугольник 31">
            <a:extLst>
              <a:ext uri="{FF2B5EF4-FFF2-40B4-BE49-F238E27FC236}">
                <a16:creationId xmlns:a16="http://schemas.microsoft.com/office/drawing/2014/main" xmlns="" id="{D5B447AF-81B0-427B-9F9D-D4A312ACF65F}"/>
              </a:ext>
            </a:extLst>
          </p:cNvPr>
          <p:cNvSpPr/>
          <p:nvPr/>
        </p:nvSpPr>
        <p:spPr>
          <a:xfrm>
            <a:off x="10105190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Скругленный прямоугольник 31">
            <a:extLst>
              <a:ext uri="{FF2B5EF4-FFF2-40B4-BE49-F238E27FC236}">
                <a16:creationId xmlns:a16="http://schemas.microsoft.com/office/drawing/2014/main" xmlns="" id="{289F450E-5740-4B89-A107-6410EFA3BF57}"/>
              </a:ext>
            </a:extLst>
          </p:cNvPr>
          <p:cNvSpPr/>
          <p:nvPr/>
        </p:nvSpPr>
        <p:spPr>
          <a:xfrm>
            <a:off x="14668453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1885" y="2839704"/>
            <a:ext cx="1120803" cy="1947584"/>
          </a:xfrm>
          <a:prstGeom prst="rect">
            <a:avLst/>
          </a:prstGeom>
          <a:ln>
            <a:noFill/>
          </a:ln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23686" y="2839704"/>
            <a:ext cx="1250223" cy="1947584"/>
          </a:xfrm>
          <a:prstGeom prst="rect">
            <a:avLst/>
          </a:prstGeom>
          <a:ln>
            <a:noFill/>
          </a:ln>
        </p:spPr>
      </p:pic>
      <p:sp>
        <p:nvSpPr>
          <p:cNvPr id="16" name="object 16"/>
          <p:cNvSpPr/>
          <p:nvPr/>
        </p:nvSpPr>
        <p:spPr>
          <a:xfrm>
            <a:off x="925876" y="3701975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3543" y="2800291"/>
            <a:ext cx="1748009" cy="3018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7265" y="2839704"/>
            <a:ext cx="1212528" cy="1975227"/>
          </a:xfrm>
          <a:prstGeom prst="rect">
            <a:avLst/>
          </a:prstGeom>
          <a:ln>
            <a:noFill/>
          </a:ln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3792" y="3070901"/>
            <a:ext cx="1573774" cy="157377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166037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4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3177" y="3577329"/>
            <a:ext cx="523240" cy="575945"/>
          </a:xfrm>
          <a:custGeom>
            <a:avLst/>
            <a:gdLst/>
            <a:ahLst/>
            <a:cxnLst/>
            <a:rect l="l" t="t" r="r" b="b"/>
            <a:pathLst>
              <a:path w="523239" h="575945">
                <a:moveTo>
                  <a:pt x="404723" y="174688"/>
                </a:moveTo>
                <a:lnTo>
                  <a:pt x="258102" y="237528"/>
                </a:lnTo>
                <a:lnTo>
                  <a:pt x="254914" y="239077"/>
                </a:lnTo>
                <a:lnTo>
                  <a:pt x="251206" y="239077"/>
                </a:lnTo>
                <a:lnTo>
                  <a:pt x="248018" y="237528"/>
                </a:lnTo>
                <a:lnTo>
                  <a:pt x="101015" y="174459"/>
                </a:lnTo>
                <a:lnTo>
                  <a:pt x="100825" y="245148"/>
                </a:lnTo>
                <a:lnTo>
                  <a:pt x="102476" y="247167"/>
                </a:lnTo>
                <a:lnTo>
                  <a:pt x="248031" y="309549"/>
                </a:lnTo>
                <a:lnTo>
                  <a:pt x="251218" y="311099"/>
                </a:lnTo>
                <a:lnTo>
                  <a:pt x="254939" y="311099"/>
                </a:lnTo>
                <a:lnTo>
                  <a:pt x="258127" y="309549"/>
                </a:lnTo>
                <a:lnTo>
                  <a:pt x="404723" y="246570"/>
                </a:lnTo>
                <a:lnTo>
                  <a:pt x="404723" y="174688"/>
                </a:lnTo>
                <a:close/>
              </a:path>
              <a:path w="523239" h="575945">
                <a:moveTo>
                  <a:pt x="488657" y="101561"/>
                </a:moveTo>
                <a:lnTo>
                  <a:pt x="485013" y="99745"/>
                </a:lnTo>
                <a:lnTo>
                  <a:pt x="256654" y="876"/>
                </a:lnTo>
                <a:lnTo>
                  <a:pt x="254165" y="0"/>
                </a:lnTo>
                <a:lnTo>
                  <a:pt x="251434" y="63"/>
                </a:lnTo>
                <a:lnTo>
                  <a:pt x="22733" y="99110"/>
                </a:lnTo>
                <a:lnTo>
                  <a:pt x="17335" y="101765"/>
                </a:lnTo>
                <a:lnTo>
                  <a:pt x="246989" y="200494"/>
                </a:lnTo>
                <a:lnTo>
                  <a:pt x="250786" y="202336"/>
                </a:lnTo>
                <a:lnTo>
                  <a:pt x="255219" y="202336"/>
                </a:lnTo>
                <a:lnTo>
                  <a:pt x="259029" y="200494"/>
                </a:lnTo>
                <a:lnTo>
                  <a:pt x="482574" y="104571"/>
                </a:lnTo>
                <a:lnTo>
                  <a:pt x="488657" y="101561"/>
                </a:lnTo>
                <a:close/>
              </a:path>
              <a:path w="523239" h="575945">
                <a:moveTo>
                  <a:pt x="506145" y="388658"/>
                </a:moveTo>
                <a:lnTo>
                  <a:pt x="502196" y="368833"/>
                </a:lnTo>
                <a:lnTo>
                  <a:pt x="491299" y="352742"/>
                </a:lnTo>
                <a:lnTo>
                  <a:pt x="474980" y="341947"/>
                </a:lnTo>
                <a:lnTo>
                  <a:pt x="454736" y="337997"/>
                </a:lnTo>
                <a:lnTo>
                  <a:pt x="239471" y="337997"/>
                </a:lnTo>
                <a:lnTo>
                  <a:pt x="237871" y="338201"/>
                </a:lnTo>
                <a:lnTo>
                  <a:pt x="236181" y="338315"/>
                </a:lnTo>
                <a:lnTo>
                  <a:pt x="236181" y="439204"/>
                </a:lnTo>
                <a:lnTo>
                  <a:pt x="431584" y="439293"/>
                </a:lnTo>
                <a:lnTo>
                  <a:pt x="455764" y="439204"/>
                </a:lnTo>
                <a:lnTo>
                  <a:pt x="475399" y="435203"/>
                </a:lnTo>
                <a:lnTo>
                  <a:pt x="491413" y="424357"/>
                </a:lnTo>
                <a:lnTo>
                  <a:pt x="502208" y="408305"/>
                </a:lnTo>
                <a:lnTo>
                  <a:pt x="506145" y="388658"/>
                </a:lnTo>
                <a:close/>
              </a:path>
              <a:path w="523239" h="575945">
                <a:moveTo>
                  <a:pt x="523049" y="541312"/>
                </a:moveTo>
                <a:lnTo>
                  <a:pt x="511263" y="537679"/>
                </a:lnTo>
                <a:lnTo>
                  <a:pt x="506196" y="532282"/>
                </a:lnTo>
                <a:lnTo>
                  <a:pt x="506196" y="515086"/>
                </a:lnTo>
                <a:lnTo>
                  <a:pt x="511213" y="509790"/>
                </a:lnTo>
                <a:lnTo>
                  <a:pt x="522630" y="506196"/>
                </a:lnTo>
                <a:lnTo>
                  <a:pt x="522630" y="473519"/>
                </a:lnTo>
                <a:lnTo>
                  <a:pt x="235851" y="473519"/>
                </a:lnTo>
                <a:lnTo>
                  <a:pt x="235851" y="506425"/>
                </a:lnTo>
                <a:lnTo>
                  <a:pt x="202196" y="506425"/>
                </a:lnTo>
                <a:lnTo>
                  <a:pt x="202196" y="473049"/>
                </a:lnTo>
                <a:lnTo>
                  <a:pt x="50685" y="473163"/>
                </a:lnTo>
                <a:lnTo>
                  <a:pt x="35763" y="475068"/>
                </a:lnTo>
                <a:lnTo>
                  <a:pt x="4533" y="502589"/>
                </a:lnTo>
                <a:lnTo>
                  <a:pt x="0" y="530999"/>
                </a:lnTo>
                <a:lnTo>
                  <a:pt x="4102" y="544461"/>
                </a:lnTo>
                <a:lnTo>
                  <a:pt x="34671" y="572808"/>
                </a:lnTo>
                <a:lnTo>
                  <a:pt x="43611" y="575487"/>
                </a:lnTo>
                <a:lnTo>
                  <a:pt x="523049" y="575487"/>
                </a:lnTo>
                <a:lnTo>
                  <a:pt x="523049" y="54131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6206" y="3915680"/>
            <a:ext cx="219028" cy="10064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931665" y="3723140"/>
            <a:ext cx="33655" cy="158750"/>
          </a:xfrm>
          <a:custGeom>
            <a:avLst/>
            <a:gdLst/>
            <a:ahLst/>
            <a:cxnLst/>
            <a:rect l="l" t="t" r="r" b="b"/>
            <a:pathLst>
              <a:path w="33655" h="158750">
                <a:moveTo>
                  <a:pt x="33557" y="0"/>
                </a:moveTo>
                <a:lnTo>
                  <a:pt x="1403" y="13540"/>
                </a:lnTo>
                <a:lnTo>
                  <a:pt x="0" y="15458"/>
                </a:lnTo>
                <a:lnTo>
                  <a:pt x="100" y="158200"/>
                </a:lnTo>
                <a:lnTo>
                  <a:pt x="33607" y="158200"/>
                </a:lnTo>
                <a:lnTo>
                  <a:pt x="33557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02976" y="3317176"/>
            <a:ext cx="4390861" cy="6494252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5524545" y="3786725"/>
            <a:ext cx="4182745" cy="6100798"/>
          </a:xfrm>
          <a:custGeom>
            <a:avLst/>
            <a:gdLst/>
            <a:ahLst/>
            <a:cxnLst/>
            <a:rect l="l" t="t" r="r" b="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41371" y="2800291"/>
            <a:ext cx="2293228" cy="3018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7370" y="3070901"/>
            <a:ext cx="1573774" cy="157377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719616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95507" y="3317176"/>
            <a:ext cx="4390861" cy="649425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0055239" y="3577329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99117" y="2800291"/>
            <a:ext cx="900161" cy="3018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19901" y="3070901"/>
            <a:ext cx="1575030" cy="157377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0312147" y="3283250"/>
            <a:ext cx="1162685" cy="1162685"/>
          </a:xfrm>
          <a:custGeom>
            <a:avLst/>
            <a:gdLst/>
            <a:ahLst/>
            <a:cxnLst/>
            <a:rect l="l" t="t" r="r" b="b"/>
            <a:pathLst>
              <a:path w="1162684" h="1162685">
                <a:moveTo>
                  <a:pt x="581134" y="0"/>
                </a:moveTo>
                <a:lnTo>
                  <a:pt x="533474" y="1926"/>
                </a:lnTo>
                <a:lnTo>
                  <a:pt x="486875" y="7606"/>
                </a:lnTo>
                <a:lnTo>
                  <a:pt x="441487" y="16890"/>
                </a:lnTo>
                <a:lnTo>
                  <a:pt x="397458" y="29628"/>
                </a:lnTo>
                <a:lnTo>
                  <a:pt x="354938" y="45671"/>
                </a:lnTo>
                <a:lnTo>
                  <a:pt x="314077" y="64868"/>
                </a:lnTo>
                <a:lnTo>
                  <a:pt x="275025" y="87071"/>
                </a:lnTo>
                <a:lnTo>
                  <a:pt x="237932" y="112130"/>
                </a:lnTo>
                <a:lnTo>
                  <a:pt x="202945" y="139895"/>
                </a:lnTo>
                <a:lnTo>
                  <a:pt x="170217" y="170217"/>
                </a:lnTo>
                <a:lnTo>
                  <a:pt x="139895" y="202945"/>
                </a:lnTo>
                <a:lnTo>
                  <a:pt x="112130" y="237932"/>
                </a:lnTo>
                <a:lnTo>
                  <a:pt x="87071" y="275025"/>
                </a:lnTo>
                <a:lnTo>
                  <a:pt x="64868" y="314077"/>
                </a:lnTo>
                <a:lnTo>
                  <a:pt x="45671" y="354938"/>
                </a:lnTo>
                <a:lnTo>
                  <a:pt x="29628" y="397458"/>
                </a:lnTo>
                <a:lnTo>
                  <a:pt x="16890" y="441487"/>
                </a:lnTo>
                <a:lnTo>
                  <a:pt x="7606" y="486875"/>
                </a:lnTo>
                <a:lnTo>
                  <a:pt x="1926" y="533474"/>
                </a:lnTo>
                <a:lnTo>
                  <a:pt x="0" y="581134"/>
                </a:lnTo>
                <a:lnTo>
                  <a:pt x="1926" y="628793"/>
                </a:lnTo>
                <a:lnTo>
                  <a:pt x="7606" y="675392"/>
                </a:lnTo>
                <a:lnTo>
                  <a:pt x="16890" y="720781"/>
                </a:lnTo>
                <a:lnTo>
                  <a:pt x="29628" y="764810"/>
                </a:lnTo>
                <a:lnTo>
                  <a:pt x="45671" y="807329"/>
                </a:lnTo>
                <a:lnTo>
                  <a:pt x="64868" y="848190"/>
                </a:lnTo>
                <a:lnTo>
                  <a:pt x="87071" y="887242"/>
                </a:lnTo>
                <a:lnTo>
                  <a:pt x="112130" y="924336"/>
                </a:lnTo>
                <a:lnTo>
                  <a:pt x="139895" y="959322"/>
                </a:lnTo>
                <a:lnTo>
                  <a:pt x="170217" y="992050"/>
                </a:lnTo>
                <a:lnTo>
                  <a:pt x="202945" y="1022372"/>
                </a:lnTo>
                <a:lnTo>
                  <a:pt x="237932" y="1050137"/>
                </a:lnTo>
                <a:lnTo>
                  <a:pt x="275025" y="1075196"/>
                </a:lnTo>
                <a:lnTo>
                  <a:pt x="314077" y="1097399"/>
                </a:lnTo>
                <a:lnTo>
                  <a:pt x="354938" y="1116597"/>
                </a:lnTo>
                <a:lnTo>
                  <a:pt x="397458" y="1132639"/>
                </a:lnTo>
                <a:lnTo>
                  <a:pt x="441487" y="1145377"/>
                </a:lnTo>
                <a:lnTo>
                  <a:pt x="486875" y="1154661"/>
                </a:lnTo>
                <a:lnTo>
                  <a:pt x="533474" y="1160341"/>
                </a:lnTo>
                <a:lnTo>
                  <a:pt x="581134" y="1162268"/>
                </a:lnTo>
                <a:lnTo>
                  <a:pt x="628793" y="1160341"/>
                </a:lnTo>
                <a:lnTo>
                  <a:pt x="675392" y="1154661"/>
                </a:lnTo>
                <a:lnTo>
                  <a:pt x="720781" y="1145377"/>
                </a:lnTo>
                <a:lnTo>
                  <a:pt x="764810" y="1132639"/>
                </a:lnTo>
                <a:lnTo>
                  <a:pt x="807329" y="1116597"/>
                </a:lnTo>
                <a:lnTo>
                  <a:pt x="848190" y="1097399"/>
                </a:lnTo>
                <a:lnTo>
                  <a:pt x="887242" y="1075196"/>
                </a:lnTo>
                <a:lnTo>
                  <a:pt x="924336" y="1050137"/>
                </a:lnTo>
                <a:lnTo>
                  <a:pt x="959322" y="1022372"/>
                </a:lnTo>
                <a:lnTo>
                  <a:pt x="992050" y="992050"/>
                </a:lnTo>
                <a:lnTo>
                  <a:pt x="1022372" y="959322"/>
                </a:lnTo>
                <a:lnTo>
                  <a:pt x="1050137" y="924336"/>
                </a:lnTo>
                <a:lnTo>
                  <a:pt x="1075196" y="887242"/>
                </a:lnTo>
                <a:lnTo>
                  <a:pt x="1097399" y="848190"/>
                </a:lnTo>
                <a:lnTo>
                  <a:pt x="1116597" y="807329"/>
                </a:lnTo>
                <a:lnTo>
                  <a:pt x="1132639" y="764810"/>
                </a:lnTo>
                <a:lnTo>
                  <a:pt x="1145377" y="720781"/>
                </a:lnTo>
                <a:lnTo>
                  <a:pt x="1154661" y="675392"/>
                </a:lnTo>
                <a:lnTo>
                  <a:pt x="1160341" y="628793"/>
                </a:lnTo>
                <a:lnTo>
                  <a:pt x="1162268" y="581134"/>
                </a:lnTo>
                <a:lnTo>
                  <a:pt x="1160341" y="533474"/>
                </a:lnTo>
                <a:lnTo>
                  <a:pt x="1154661" y="486875"/>
                </a:lnTo>
                <a:lnTo>
                  <a:pt x="1145377" y="441487"/>
                </a:lnTo>
                <a:lnTo>
                  <a:pt x="1132639" y="397458"/>
                </a:lnTo>
                <a:lnTo>
                  <a:pt x="1116597" y="354938"/>
                </a:lnTo>
                <a:lnTo>
                  <a:pt x="1097399" y="314077"/>
                </a:lnTo>
                <a:lnTo>
                  <a:pt x="1075196" y="275025"/>
                </a:lnTo>
                <a:lnTo>
                  <a:pt x="1050137" y="237932"/>
                </a:lnTo>
                <a:lnTo>
                  <a:pt x="1022372" y="202945"/>
                </a:lnTo>
                <a:lnTo>
                  <a:pt x="992050" y="170217"/>
                </a:lnTo>
                <a:lnTo>
                  <a:pt x="959322" y="139895"/>
                </a:lnTo>
                <a:lnTo>
                  <a:pt x="924336" y="112130"/>
                </a:lnTo>
                <a:lnTo>
                  <a:pt x="887242" y="87071"/>
                </a:lnTo>
                <a:lnTo>
                  <a:pt x="848190" y="64868"/>
                </a:lnTo>
                <a:lnTo>
                  <a:pt x="807329" y="45671"/>
                </a:lnTo>
                <a:lnTo>
                  <a:pt x="764810" y="29628"/>
                </a:lnTo>
                <a:lnTo>
                  <a:pt x="720781" y="16890"/>
                </a:lnTo>
                <a:lnTo>
                  <a:pt x="675392" y="7606"/>
                </a:lnTo>
                <a:lnTo>
                  <a:pt x="628793" y="1926"/>
                </a:lnTo>
                <a:lnTo>
                  <a:pt x="581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13443" y="3735834"/>
            <a:ext cx="574040" cy="407034"/>
          </a:xfrm>
          <a:custGeom>
            <a:avLst/>
            <a:gdLst/>
            <a:ahLst/>
            <a:cxnLst/>
            <a:rect l="l" t="t" r="r" b="b"/>
            <a:pathLst>
              <a:path w="574040" h="407035">
                <a:moveTo>
                  <a:pt x="53227" y="0"/>
                </a:moveTo>
                <a:lnTo>
                  <a:pt x="10949" y="17392"/>
                </a:lnTo>
                <a:lnTo>
                  <a:pt x="2326" y="41132"/>
                </a:lnTo>
                <a:lnTo>
                  <a:pt x="2345" y="239108"/>
                </a:lnTo>
                <a:lnTo>
                  <a:pt x="7202" y="243877"/>
                </a:lnTo>
                <a:lnTo>
                  <a:pt x="32381" y="243877"/>
                </a:lnTo>
                <a:lnTo>
                  <a:pt x="32674" y="245318"/>
                </a:lnTo>
                <a:lnTo>
                  <a:pt x="32881" y="246845"/>
                </a:lnTo>
                <a:lnTo>
                  <a:pt x="32985" y="296112"/>
                </a:lnTo>
                <a:lnTo>
                  <a:pt x="32875" y="312031"/>
                </a:lnTo>
                <a:lnTo>
                  <a:pt x="32682" y="314219"/>
                </a:lnTo>
                <a:lnTo>
                  <a:pt x="31477" y="316190"/>
                </a:lnTo>
                <a:lnTo>
                  <a:pt x="29617" y="317366"/>
                </a:lnTo>
                <a:lnTo>
                  <a:pt x="19083" y="323287"/>
                </a:lnTo>
                <a:lnTo>
                  <a:pt x="10775" y="331000"/>
                </a:lnTo>
                <a:lnTo>
                  <a:pt x="4701" y="340555"/>
                </a:lnTo>
                <a:lnTo>
                  <a:pt x="866" y="352001"/>
                </a:lnTo>
                <a:lnTo>
                  <a:pt x="659" y="352500"/>
                </a:lnTo>
                <a:lnTo>
                  <a:pt x="365" y="352960"/>
                </a:lnTo>
                <a:lnTo>
                  <a:pt x="0" y="353357"/>
                </a:lnTo>
                <a:lnTo>
                  <a:pt x="0" y="367888"/>
                </a:lnTo>
                <a:lnTo>
                  <a:pt x="702" y="369974"/>
                </a:lnTo>
                <a:lnTo>
                  <a:pt x="1494" y="372031"/>
                </a:lnTo>
                <a:lnTo>
                  <a:pt x="2077" y="374117"/>
                </a:lnTo>
                <a:lnTo>
                  <a:pt x="28039" y="402845"/>
                </a:lnTo>
                <a:lnTo>
                  <a:pt x="45402" y="406566"/>
                </a:lnTo>
                <a:lnTo>
                  <a:pt x="62896" y="403522"/>
                </a:lnTo>
                <a:lnTo>
                  <a:pt x="78415" y="393674"/>
                </a:lnTo>
                <a:lnTo>
                  <a:pt x="88888" y="378591"/>
                </a:lnTo>
                <a:lnTo>
                  <a:pt x="92619" y="361275"/>
                </a:lnTo>
                <a:lnTo>
                  <a:pt x="89567" y="343828"/>
                </a:lnTo>
                <a:lnTo>
                  <a:pt x="79692" y="328350"/>
                </a:lnTo>
                <a:lnTo>
                  <a:pt x="78298" y="327165"/>
                </a:lnTo>
                <a:lnTo>
                  <a:pt x="76798" y="326113"/>
                </a:lnTo>
                <a:lnTo>
                  <a:pt x="75209" y="325205"/>
                </a:lnTo>
                <a:lnTo>
                  <a:pt x="76210" y="323849"/>
                </a:lnTo>
                <a:lnTo>
                  <a:pt x="555658" y="323849"/>
                </a:lnTo>
                <a:lnTo>
                  <a:pt x="550594" y="320588"/>
                </a:lnTo>
                <a:lnTo>
                  <a:pt x="544503" y="317605"/>
                </a:lnTo>
                <a:lnTo>
                  <a:pt x="542884" y="316845"/>
                </a:lnTo>
                <a:lnTo>
                  <a:pt x="540830" y="314624"/>
                </a:lnTo>
                <a:lnTo>
                  <a:pt x="540729" y="296278"/>
                </a:lnTo>
                <a:lnTo>
                  <a:pt x="60236" y="296278"/>
                </a:lnTo>
                <a:lnTo>
                  <a:pt x="60236" y="244113"/>
                </a:lnTo>
                <a:lnTo>
                  <a:pt x="541298" y="244114"/>
                </a:lnTo>
                <a:lnTo>
                  <a:pt x="541403" y="243865"/>
                </a:lnTo>
                <a:lnTo>
                  <a:pt x="557081" y="243865"/>
                </a:lnTo>
                <a:lnTo>
                  <a:pt x="565673" y="243729"/>
                </a:lnTo>
                <a:lnTo>
                  <a:pt x="571214" y="238525"/>
                </a:lnTo>
                <a:lnTo>
                  <a:pt x="571255" y="216903"/>
                </a:lnTo>
                <a:lnTo>
                  <a:pt x="510345" y="216903"/>
                </a:lnTo>
                <a:lnTo>
                  <a:pt x="510331" y="216754"/>
                </a:lnTo>
                <a:lnTo>
                  <a:pt x="29527" y="216753"/>
                </a:lnTo>
                <a:lnTo>
                  <a:pt x="29452" y="215201"/>
                </a:lnTo>
                <a:lnTo>
                  <a:pt x="29326" y="199627"/>
                </a:lnTo>
                <a:lnTo>
                  <a:pt x="29333" y="45032"/>
                </a:lnTo>
                <a:lnTo>
                  <a:pt x="31038" y="36552"/>
                </a:lnTo>
                <a:lnTo>
                  <a:pt x="35633" y="30278"/>
                </a:lnTo>
                <a:lnTo>
                  <a:pt x="42372" y="26816"/>
                </a:lnTo>
                <a:lnTo>
                  <a:pt x="87341" y="26776"/>
                </a:lnTo>
                <a:lnTo>
                  <a:pt x="79734" y="14286"/>
                </a:lnTo>
                <a:lnTo>
                  <a:pt x="67879" y="4768"/>
                </a:lnTo>
                <a:lnTo>
                  <a:pt x="53227" y="0"/>
                </a:lnTo>
                <a:close/>
              </a:path>
              <a:path w="574040" h="407035">
                <a:moveTo>
                  <a:pt x="555658" y="323849"/>
                </a:moveTo>
                <a:lnTo>
                  <a:pt x="498129" y="323849"/>
                </a:lnTo>
                <a:lnTo>
                  <a:pt x="496946" y="325265"/>
                </a:lnTo>
                <a:lnTo>
                  <a:pt x="496112" y="326338"/>
                </a:lnTo>
                <a:lnTo>
                  <a:pt x="495141" y="327292"/>
                </a:lnTo>
                <a:lnTo>
                  <a:pt x="486316" y="339074"/>
                </a:lnTo>
                <a:lnTo>
                  <a:pt x="481633" y="352370"/>
                </a:lnTo>
                <a:lnTo>
                  <a:pt x="481251" y="366365"/>
                </a:lnTo>
                <a:lnTo>
                  <a:pt x="485328" y="380243"/>
                </a:lnTo>
                <a:lnTo>
                  <a:pt x="517282" y="405918"/>
                </a:lnTo>
                <a:lnTo>
                  <a:pt x="535703" y="406308"/>
                </a:lnTo>
                <a:lnTo>
                  <a:pt x="552271" y="399844"/>
                </a:lnTo>
                <a:lnTo>
                  <a:pt x="565201" y="387655"/>
                </a:lnTo>
                <a:lnTo>
                  <a:pt x="572709" y="370869"/>
                </a:lnTo>
                <a:lnTo>
                  <a:pt x="573032" y="369855"/>
                </a:lnTo>
                <a:lnTo>
                  <a:pt x="573394" y="368862"/>
                </a:lnTo>
                <a:lnTo>
                  <a:pt x="573817" y="367888"/>
                </a:lnTo>
                <a:lnTo>
                  <a:pt x="573817" y="353358"/>
                </a:lnTo>
                <a:lnTo>
                  <a:pt x="570903" y="346800"/>
                </a:lnTo>
                <a:lnTo>
                  <a:pt x="568587" y="339870"/>
                </a:lnTo>
                <a:lnTo>
                  <a:pt x="564926" y="333760"/>
                </a:lnTo>
                <a:lnTo>
                  <a:pt x="560992" y="328505"/>
                </a:lnTo>
                <a:lnTo>
                  <a:pt x="556153" y="324168"/>
                </a:lnTo>
                <a:lnTo>
                  <a:pt x="555658" y="323849"/>
                </a:lnTo>
                <a:close/>
              </a:path>
              <a:path w="574040" h="407035">
                <a:moveTo>
                  <a:pt x="541298" y="244114"/>
                </a:moveTo>
                <a:lnTo>
                  <a:pt x="513670" y="244114"/>
                </a:lnTo>
                <a:lnTo>
                  <a:pt x="513670" y="296278"/>
                </a:lnTo>
                <a:lnTo>
                  <a:pt x="540729" y="296278"/>
                </a:lnTo>
                <a:lnTo>
                  <a:pt x="540755" y="246076"/>
                </a:lnTo>
                <a:lnTo>
                  <a:pt x="540892" y="245318"/>
                </a:lnTo>
                <a:lnTo>
                  <a:pt x="541104" y="244573"/>
                </a:lnTo>
                <a:lnTo>
                  <a:pt x="541298" y="244114"/>
                </a:lnTo>
                <a:close/>
              </a:path>
              <a:path w="574040" h="407035">
                <a:moveTo>
                  <a:pt x="557081" y="243865"/>
                </a:moveTo>
                <a:lnTo>
                  <a:pt x="546446" y="243865"/>
                </a:lnTo>
                <a:lnTo>
                  <a:pt x="551614" y="243952"/>
                </a:lnTo>
                <a:lnTo>
                  <a:pt x="557081" y="243865"/>
                </a:lnTo>
                <a:close/>
              </a:path>
              <a:path w="574040" h="407035">
                <a:moveTo>
                  <a:pt x="567499" y="70393"/>
                </a:moveTo>
                <a:lnTo>
                  <a:pt x="529186" y="70393"/>
                </a:lnTo>
                <a:lnTo>
                  <a:pt x="538065" y="71212"/>
                </a:lnTo>
                <a:lnTo>
                  <a:pt x="544578" y="78689"/>
                </a:lnTo>
                <a:lnTo>
                  <a:pt x="544578" y="216903"/>
                </a:lnTo>
                <a:lnTo>
                  <a:pt x="571255" y="216903"/>
                </a:lnTo>
                <a:lnTo>
                  <a:pt x="571364" y="172044"/>
                </a:lnTo>
                <a:lnTo>
                  <a:pt x="571275" y="101615"/>
                </a:lnTo>
                <a:lnTo>
                  <a:pt x="571214" y="86513"/>
                </a:lnTo>
                <a:lnTo>
                  <a:pt x="569729" y="75937"/>
                </a:lnTo>
                <a:lnTo>
                  <a:pt x="567499" y="70393"/>
                </a:lnTo>
                <a:close/>
              </a:path>
              <a:path w="574040" h="407035">
                <a:moveTo>
                  <a:pt x="87341" y="26776"/>
                </a:moveTo>
                <a:lnTo>
                  <a:pt x="50507" y="26775"/>
                </a:lnTo>
                <a:lnTo>
                  <a:pt x="58478" y="28477"/>
                </a:lnTo>
                <a:lnTo>
                  <a:pt x="64117" y="35581"/>
                </a:lnTo>
                <a:lnTo>
                  <a:pt x="64007" y="41132"/>
                </a:lnTo>
                <a:lnTo>
                  <a:pt x="63956" y="216753"/>
                </a:lnTo>
                <a:lnTo>
                  <a:pt x="510331" y="216754"/>
                </a:lnTo>
                <a:lnTo>
                  <a:pt x="510316" y="216605"/>
                </a:lnTo>
                <a:lnTo>
                  <a:pt x="91153" y="216604"/>
                </a:lnTo>
                <a:lnTo>
                  <a:pt x="91153" y="199627"/>
                </a:lnTo>
                <a:lnTo>
                  <a:pt x="509912" y="199628"/>
                </a:lnTo>
                <a:lnTo>
                  <a:pt x="509892" y="172044"/>
                </a:lnTo>
                <a:lnTo>
                  <a:pt x="91153" y="172044"/>
                </a:lnTo>
                <a:lnTo>
                  <a:pt x="91153" y="139120"/>
                </a:lnTo>
                <a:lnTo>
                  <a:pt x="509884" y="139121"/>
                </a:lnTo>
                <a:lnTo>
                  <a:pt x="509905" y="111575"/>
                </a:lnTo>
                <a:lnTo>
                  <a:pt x="90720" y="111574"/>
                </a:lnTo>
                <a:lnTo>
                  <a:pt x="90720" y="42871"/>
                </a:lnTo>
                <a:lnTo>
                  <a:pt x="87709" y="27379"/>
                </a:lnTo>
                <a:lnTo>
                  <a:pt x="87341" y="26776"/>
                </a:lnTo>
                <a:close/>
              </a:path>
              <a:path w="574040" h="407035">
                <a:moveTo>
                  <a:pt x="509912" y="199628"/>
                </a:moveTo>
                <a:lnTo>
                  <a:pt x="482813" y="199628"/>
                </a:lnTo>
                <a:lnTo>
                  <a:pt x="482813" y="216605"/>
                </a:lnTo>
                <a:lnTo>
                  <a:pt x="510316" y="216605"/>
                </a:lnTo>
                <a:lnTo>
                  <a:pt x="510196" y="215388"/>
                </a:lnTo>
                <a:lnTo>
                  <a:pt x="509922" y="213972"/>
                </a:lnTo>
                <a:lnTo>
                  <a:pt x="509912" y="199628"/>
                </a:lnTo>
                <a:close/>
              </a:path>
              <a:path w="574040" h="407035">
                <a:moveTo>
                  <a:pt x="509884" y="139121"/>
                </a:moveTo>
                <a:lnTo>
                  <a:pt x="164011" y="139121"/>
                </a:lnTo>
                <a:lnTo>
                  <a:pt x="164011" y="172044"/>
                </a:lnTo>
                <a:lnTo>
                  <a:pt x="509892" y="172044"/>
                </a:lnTo>
                <a:lnTo>
                  <a:pt x="509884" y="139121"/>
                </a:lnTo>
                <a:close/>
              </a:path>
              <a:path w="574040" h="407035">
                <a:moveTo>
                  <a:pt x="321602" y="67069"/>
                </a:moveTo>
                <a:lnTo>
                  <a:pt x="214494" y="67114"/>
                </a:lnTo>
                <a:lnTo>
                  <a:pt x="173255" y="87329"/>
                </a:lnTo>
                <a:lnTo>
                  <a:pt x="164833" y="108085"/>
                </a:lnTo>
                <a:lnTo>
                  <a:pt x="164049" y="111575"/>
                </a:lnTo>
                <a:lnTo>
                  <a:pt x="509905" y="111575"/>
                </a:lnTo>
                <a:lnTo>
                  <a:pt x="509922" y="88525"/>
                </a:lnTo>
                <a:lnTo>
                  <a:pt x="511384" y="80676"/>
                </a:lnTo>
                <a:lnTo>
                  <a:pt x="515417" y="74745"/>
                </a:lnTo>
                <a:lnTo>
                  <a:pt x="521518" y="71172"/>
                </a:lnTo>
                <a:lnTo>
                  <a:pt x="529186" y="70393"/>
                </a:lnTo>
                <a:lnTo>
                  <a:pt x="567499" y="70393"/>
                </a:lnTo>
                <a:lnTo>
                  <a:pt x="566181" y="67114"/>
                </a:lnTo>
                <a:lnTo>
                  <a:pt x="482252" y="67114"/>
                </a:lnTo>
                <a:lnTo>
                  <a:pt x="321602" y="67069"/>
                </a:lnTo>
                <a:close/>
              </a:path>
              <a:path w="574040" h="407035">
                <a:moveTo>
                  <a:pt x="535289" y="44082"/>
                </a:moveTo>
                <a:lnTo>
                  <a:pt x="518391" y="44210"/>
                </a:lnTo>
                <a:lnTo>
                  <a:pt x="502765" y="50658"/>
                </a:lnTo>
                <a:lnTo>
                  <a:pt x="490409" y="63003"/>
                </a:lnTo>
                <a:lnTo>
                  <a:pt x="488229" y="66369"/>
                </a:lnTo>
                <a:lnTo>
                  <a:pt x="485876" y="67114"/>
                </a:lnTo>
                <a:lnTo>
                  <a:pt x="566181" y="67114"/>
                </a:lnTo>
                <a:lnTo>
                  <a:pt x="565799" y="66164"/>
                </a:lnTo>
                <a:lnTo>
                  <a:pt x="559648" y="57602"/>
                </a:lnTo>
                <a:lnTo>
                  <a:pt x="551476" y="50648"/>
                </a:lnTo>
                <a:lnTo>
                  <a:pt x="535289" y="4408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04596" y="3586157"/>
            <a:ext cx="197691" cy="19704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0636715" y="3608904"/>
            <a:ext cx="523240" cy="521970"/>
          </a:xfrm>
          <a:custGeom>
            <a:avLst/>
            <a:gdLst/>
            <a:ahLst/>
            <a:cxnLst/>
            <a:rect l="l" t="t" r="r" b="b"/>
            <a:pathLst>
              <a:path w="523240" h="521970">
                <a:moveTo>
                  <a:pt x="261303" y="0"/>
                </a:moveTo>
                <a:lnTo>
                  <a:pt x="209325" y="5079"/>
                </a:lnTo>
                <a:lnTo>
                  <a:pt x="159612" y="20319"/>
                </a:lnTo>
                <a:lnTo>
                  <a:pt x="115399" y="44449"/>
                </a:lnTo>
                <a:lnTo>
                  <a:pt x="76539" y="76199"/>
                </a:lnTo>
                <a:lnTo>
                  <a:pt x="44480" y="115569"/>
                </a:lnTo>
                <a:lnTo>
                  <a:pt x="20533" y="158749"/>
                </a:lnTo>
                <a:lnTo>
                  <a:pt x="5160" y="209549"/>
                </a:lnTo>
                <a:lnTo>
                  <a:pt x="0" y="261619"/>
                </a:lnTo>
                <a:lnTo>
                  <a:pt x="1293" y="287019"/>
                </a:lnTo>
                <a:lnTo>
                  <a:pt x="11580" y="337819"/>
                </a:lnTo>
                <a:lnTo>
                  <a:pt x="31470" y="386079"/>
                </a:lnTo>
                <a:lnTo>
                  <a:pt x="59519" y="426719"/>
                </a:lnTo>
                <a:lnTo>
                  <a:pt x="95264" y="463549"/>
                </a:lnTo>
                <a:lnTo>
                  <a:pt x="136874" y="491489"/>
                </a:lnTo>
                <a:lnTo>
                  <a:pt x="184143" y="510539"/>
                </a:lnTo>
                <a:lnTo>
                  <a:pt x="235099" y="520699"/>
                </a:lnTo>
                <a:lnTo>
                  <a:pt x="261358" y="521970"/>
                </a:lnTo>
                <a:lnTo>
                  <a:pt x="287596" y="520700"/>
                </a:lnTo>
                <a:lnTo>
                  <a:pt x="313368" y="516890"/>
                </a:lnTo>
                <a:lnTo>
                  <a:pt x="338575" y="510540"/>
                </a:lnTo>
                <a:lnTo>
                  <a:pt x="349093" y="506730"/>
                </a:lnTo>
                <a:lnTo>
                  <a:pt x="215292" y="506729"/>
                </a:lnTo>
                <a:lnTo>
                  <a:pt x="199354" y="502919"/>
                </a:lnTo>
                <a:lnTo>
                  <a:pt x="168383" y="492759"/>
                </a:lnTo>
                <a:lnTo>
                  <a:pt x="153463" y="486409"/>
                </a:lnTo>
                <a:lnTo>
                  <a:pt x="140788" y="478789"/>
                </a:lnTo>
                <a:lnTo>
                  <a:pt x="128495" y="472439"/>
                </a:lnTo>
                <a:lnTo>
                  <a:pt x="116634" y="463549"/>
                </a:lnTo>
                <a:lnTo>
                  <a:pt x="105255" y="455929"/>
                </a:lnTo>
                <a:lnTo>
                  <a:pt x="105013" y="450849"/>
                </a:lnTo>
                <a:lnTo>
                  <a:pt x="104220" y="440689"/>
                </a:lnTo>
                <a:lnTo>
                  <a:pt x="103395" y="429259"/>
                </a:lnTo>
                <a:lnTo>
                  <a:pt x="103059" y="419099"/>
                </a:lnTo>
                <a:lnTo>
                  <a:pt x="147864" y="403859"/>
                </a:lnTo>
                <a:lnTo>
                  <a:pt x="96031" y="403859"/>
                </a:lnTo>
                <a:lnTo>
                  <a:pt x="66580" y="377189"/>
                </a:lnTo>
                <a:lnTo>
                  <a:pt x="41319" y="340359"/>
                </a:lnTo>
                <a:lnTo>
                  <a:pt x="36217" y="307339"/>
                </a:lnTo>
                <a:lnTo>
                  <a:pt x="19654" y="307339"/>
                </a:lnTo>
                <a:lnTo>
                  <a:pt x="17513" y="302259"/>
                </a:lnTo>
                <a:lnTo>
                  <a:pt x="15810" y="299719"/>
                </a:lnTo>
                <a:lnTo>
                  <a:pt x="14550" y="295909"/>
                </a:lnTo>
                <a:lnTo>
                  <a:pt x="13468" y="287019"/>
                </a:lnTo>
                <a:lnTo>
                  <a:pt x="12696" y="279399"/>
                </a:lnTo>
                <a:lnTo>
                  <a:pt x="12232" y="270509"/>
                </a:lnTo>
                <a:lnTo>
                  <a:pt x="12078" y="261619"/>
                </a:lnTo>
                <a:lnTo>
                  <a:pt x="13546" y="233679"/>
                </a:lnTo>
                <a:lnTo>
                  <a:pt x="17850" y="207009"/>
                </a:lnTo>
                <a:lnTo>
                  <a:pt x="24840" y="181609"/>
                </a:lnTo>
                <a:lnTo>
                  <a:pt x="34368" y="157479"/>
                </a:lnTo>
                <a:lnTo>
                  <a:pt x="118815" y="157479"/>
                </a:lnTo>
                <a:lnTo>
                  <a:pt x="122109" y="144779"/>
                </a:lnTo>
                <a:lnTo>
                  <a:pt x="144096" y="102869"/>
                </a:lnTo>
                <a:lnTo>
                  <a:pt x="177008" y="81279"/>
                </a:lnTo>
                <a:lnTo>
                  <a:pt x="191370" y="74929"/>
                </a:lnTo>
                <a:lnTo>
                  <a:pt x="151873" y="74929"/>
                </a:lnTo>
                <a:lnTo>
                  <a:pt x="129820" y="67309"/>
                </a:lnTo>
                <a:lnTo>
                  <a:pt x="119588" y="64769"/>
                </a:lnTo>
                <a:lnTo>
                  <a:pt x="111514" y="62229"/>
                </a:lnTo>
                <a:lnTo>
                  <a:pt x="112886" y="62229"/>
                </a:lnTo>
                <a:lnTo>
                  <a:pt x="115743" y="59689"/>
                </a:lnTo>
                <a:lnTo>
                  <a:pt x="116676" y="58419"/>
                </a:lnTo>
                <a:lnTo>
                  <a:pt x="119036" y="57149"/>
                </a:lnTo>
                <a:lnTo>
                  <a:pt x="121345" y="54609"/>
                </a:lnTo>
                <a:lnTo>
                  <a:pt x="123759" y="53339"/>
                </a:lnTo>
                <a:lnTo>
                  <a:pt x="133512" y="46989"/>
                </a:lnTo>
                <a:lnTo>
                  <a:pt x="188042" y="22859"/>
                </a:lnTo>
                <a:lnTo>
                  <a:pt x="236553" y="12699"/>
                </a:lnTo>
                <a:lnTo>
                  <a:pt x="261303" y="11430"/>
                </a:lnTo>
                <a:lnTo>
                  <a:pt x="338512" y="11430"/>
                </a:lnTo>
                <a:lnTo>
                  <a:pt x="313324" y="5080"/>
                </a:lnTo>
                <a:lnTo>
                  <a:pt x="287561" y="1270"/>
                </a:lnTo>
                <a:lnTo>
                  <a:pt x="261303" y="0"/>
                </a:lnTo>
                <a:close/>
              </a:path>
              <a:path w="523240" h="521970">
                <a:moveTo>
                  <a:pt x="341164" y="389890"/>
                </a:moveTo>
                <a:lnTo>
                  <a:pt x="188936" y="389889"/>
                </a:lnTo>
                <a:lnTo>
                  <a:pt x="288042" y="433070"/>
                </a:lnTo>
                <a:lnTo>
                  <a:pt x="301728" y="490220"/>
                </a:lnTo>
                <a:lnTo>
                  <a:pt x="301547" y="490220"/>
                </a:lnTo>
                <a:lnTo>
                  <a:pt x="282813" y="497840"/>
                </a:lnTo>
                <a:lnTo>
                  <a:pt x="258606" y="502920"/>
                </a:lnTo>
                <a:lnTo>
                  <a:pt x="234306" y="505459"/>
                </a:lnTo>
                <a:lnTo>
                  <a:pt x="215292" y="506729"/>
                </a:lnTo>
                <a:lnTo>
                  <a:pt x="349093" y="506730"/>
                </a:lnTo>
                <a:lnTo>
                  <a:pt x="363118" y="501650"/>
                </a:lnTo>
                <a:lnTo>
                  <a:pt x="385847" y="491490"/>
                </a:lnTo>
                <a:lnTo>
                  <a:pt x="393655" y="486410"/>
                </a:lnTo>
                <a:lnTo>
                  <a:pt x="317702" y="486410"/>
                </a:lnTo>
                <a:lnTo>
                  <a:pt x="303870" y="429260"/>
                </a:lnTo>
                <a:lnTo>
                  <a:pt x="341164" y="389890"/>
                </a:lnTo>
                <a:close/>
              </a:path>
              <a:path w="523240" h="521970">
                <a:moveTo>
                  <a:pt x="507567" y="347980"/>
                </a:moveTo>
                <a:lnTo>
                  <a:pt x="466039" y="347980"/>
                </a:lnTo>
                <a:lnTo>
                  <a:pt x="467185" y="359410"/>
                </a:lnTo>
                <a:lnTo>
                  <a:pt x="468707" y="377190"/>
                </a:lnTo>
                <a:lnTo>
                  <a:pt x="469490" y="386080"/>
                </a:lnTo>
                <a:lnTo>
                  <a:pt x="470432" y="397510"/>
                </a:lnTo>
                <a:lnTo>
                  <a:pt x="469016" y="398780"/>
                </a:lnTo>
                <a:lnTo>
                  <a:pt x="467636" y="401320"/>
                </a:lnTo>
                <a:lnTo>
                  <a:pt x="466221" y="402590"/>
                </a:lnTo>
                <a:lnTo>
                  <a:pt x="454584" y="419100"/>
                </a:lnTo>
                <a:lnTo>
                  <a:pt x="441797" y="433070"/>
                </a:lnTo>
                <a:lnTo>
                  <a:pt x="412527" y="459740"/>
                </a:lnTo>
                <a:lnTo>
                  <a:pt x="342171" y="482600"/>
                </a:lnTo>
                <a:lnTo>
                  <a:pt x="340355" y="482600"/>
                </a:lnTo>
                <a:lnTo>
                  <a:pt x="317702" y="486410"/>
                </a:lnTo>
                <a:lnTo>
                  <a:pt x="393655" y="486410"/>
                </a:lnTo>
                <a:lnTo>
                  <a:pt x="427454" y="463550"/>
                </a:lnTo>
                <a:lnTo>
                  <a:pt x="463204" y="426720"/>
                </a:lnTo>
                <a:lnTo>
                  <a:pt x="491260" y="386080"/>
                </a:lnTo>
                <a:lnTo>
                  <a:pt x="502198" y="363220"/>
                </a:lnTo>
                <a:lnTo>
                  <a:pt x="507567" y="347980"/>
                </a:lnTo>
                <a:close/>
              </a:path>
              <a:path w="523240" h="521970">
                <a:moveTo>
                  <a:pt x="126512" y="187959"/>
                </a:moveTo>
                <a:lnTo>
                  <a:pt x="103168" y="187959"/>
                </a:lnTo>
                <a:lnTo>
                  <a:pt x="190144" y="276859"/>
                </a:lnTo>
                <a:lnTo>
                  <a:pt x="181029" y="375919"/>
                </a:lnTo>
                <a:lnTo>
                  <a:pt x="96031" y="403859"/>
                </a:lnTo>
                <a:lnTo>
                  <a:pt x="147864" y="403859"/>
                </a:lnTo>
                <a:lnTo>
                  <a:pt x="188936" y="389889"/>
                </a:lnTo>
                <a:lnTo>
                  <a:pt x="341164" y="389890"/>
                </a:lnTo>
                <a:lnTo>
                  <a:pt x="373646" y="355600"/>
                </a:lnTo>
                <a:lnTo>
                  <a:pt x="466039" y="347980"/>
                </a:lnTo>
                <a:lnTo>
                  <a:pt x="507567" y="347980"/>
                </a:lnTo>
                <a:lnTo>
                  <a:pt x="510698" y="339090"/>
                </a:lnTo>
                <a:lnTo>
                  <a:pt x="374626" y="339090"/>
                </a:lnTo>
                <a:lnTo>
                  <a:pt x="333118" y="266700"/>
                </a:lnTo>
                <a:lnTo>
                  <a:pt x="202825" y="266699"/>
                </a:lnTo>
                <a:lnTo>
                  <a:pt x="126512" y="187959"/>
                </a:lnTo>
                <a:close/>
              </a:path>
              <a:path w="523240" h="521970">
                <a:moveTo>
                  <a:pt x="453910" y="130810"/>
                </a:moveTo>
                <a:lnTo>
                  <a:pt x="369906" y="130810"/>
                </a:lnTo>
                <a:lnTo>
                  <a:pt x="433147" y="134620"/>
                </a:lnTo>
                <a:lnTo>
                  <a:pt x="442952" y="143510"/>
                </a:lnTo>
                <a:lnTo>
                  <a:pt x="477562" y="184150"/>
                </a:lnTo>
                <a:lnTo>
                  <a:pt x="497805" y="227330"/>
                </a:lnTo>
                <a:lnTo>
                  <a:pt x="491095" y="266700"/>
                </a:lnTo>
                <a:lnTo>
                  <a:pt x="482680" y="297180"/>
                </a:lnTo>
                <a:lnTo>
                  <a:pt x="474285" y="317500"/>
                </a:lnTo>
                <a:lnTo>
                  <a:pt x="467636" y="328930"/>
                </a:lnTo>
                <a:lnTo>
                  <a:pt x="467310" y="330200"/>
                </a:lnTo>
                <a:lnTo>
                  <a:pt x="466656" y="331470"/>
                </a:lnTo>
                <a:lnTo>
                  <a:pt x="374626" y="339090"/>
                </a:lnTo>
                <a:lnTo>
                  <a:pt x="510698" y="339090"/>
                </a:lnTo>
                <a:lnTo>
                  <a:pt x="511146" y="337820"/>
                </a:lnTo>
                <a:lnTo>
                  <a:pt x="517559" y="313690"/>
                </a:lnTo>
                <a:lnTo>
                  <a:pt x="521419" y="287020"/>
                </a:lnTo>
                <a:lnTo>
                  <a:pt x="522709" y="261620"/>
                </a:lnTo>
                <a:lnTo>
                  <a:pt x="521419" y="234950"/>
                </a:lnTo>
                <a:lnTo>
                  <a:pt x="517558" y="209550"/>
                </a:lnTo>
                <a:lnTo>
                  <a:pt x="513069" y="191770"/>
                </a:lnTo>
                <a:lnTo>
                  <a:pt x="500636" y="191770"/>
                </a:lnTo>
                <a:lnTo>
                  <a:pt x="496383" y="184150"/>
                </a:lnTo>
                <a:lnTo>
                  <a:pt x="472730" y="149860"/>
                </a:lnTo>
                <a:lnTo>
                  <a:pt x="463039" y="139700"/>
                </a:lnTo>
                <a:lnTo>
                  <a:pt x="453910" y="130810"/>
                </a:lnTo>
                <a:close/>
              </a:path>
              <a:path w="523240" h="521970">
                <a:moveTo>
                  <a:pt x="118815" y="157479"/>
                </a:moveTo>
                <a:lnTo>
                  <a:pt x="34368" y="157479"/>
                </a:lnTo>
                <a:lnTo>
                  <a:pt x="33665" y="168909"/>
                </a:lnTo>
                <a:lnTo>
                  <a:pt x="33554" y="184149"/>
                </a:lnTo>
                <a:lnTo>
                  <a:pt x="33938" y="194309"/>
                </a:lnTo>
                <a:lnTo>
                  <a:pt x="34699" y="204469"/>
                </a:lnTo>
                <a:lnTo>
                  <a:pt x="30417" y="215899"/>
                </a:lnTo>
                <a:lnTo>
                  <a:pt x="26798" y="227329"/>
                </a:lnTo>
                <a:lnTo>
                  <a:pt x="23850" y="240029"/>
                </a:lnTo>
                <a:lnTo>
                  <a:pt x="21575" y="252729"/>
                </a:lnTo>
                <a:lnTo>
                  <a:pt x="19918" y="265429"/>
                </a:lnTo>
                <a:lnTo>
                  <a:pt x="19051" y="279399"/>
                </a:lnTo>
                <a:lnTo>
                  <a:pt x="19029" y="294639"/>
                </a:lnTo>
                <a:lnTo>
                  <a:pt x="19654" y="307339"/>
                </a:lnTo>
                <a:lnTo>
                  <a:pt x="36217" y="307339"/>
                </a:lnTo>
                <a:lnTo>
                  <a:pt x="35535" y="295909"/>
                </a:lnTo>
                <a:lnTo>
                  <a:pt x="35521" y="279399"/>
                </a:lnTo>
                <a:lnTo>
                  <a:pt x="41961" y="234949"/>
                </a:lnTo>
                <a:lnTo>
                  <a:pt x="77361" y="196849"/>
                </a:lnTo>
                <a:lnTo>
                  <a:pt x="103168" y="187959"/>
                </a:lnTo>
                <a:lnTo>
                  <a:pt x="126512" y="187959"/>
                </a:lnTo>
                <a:lnTo>
                  <a:pt x="114204" y="175259"/>
                </a:lnTo>
                <a:lnTo>
                  <a:pt x="118815" y="157479"/>
                </a:lnTo>
                <a:close/>
              </a:path>
              <a:path w="523240" h="521970">
                <a:moveTo>
                  <a:pt x="410312" y="60960"/>
                </a:moveTo>
                <a:lnTo>
                  <a:pt x="282000" y="60960"/>
                </a:lnTo>
                <a:lnTo>
                  <a:pt x="292651" y="62230"/>
                </a:lnTo>
                <a:lnTo>
                  <a:pt x="354767" y="124460"/>
                </a:lnTo>
                <a:lnTo>
                  <a:pt x="310078" y="246380"/>
                </a:lnTo>
                <a:lnTo>
                  <a:pt x="202825" y="266699"/>
                </a:lnTo>
                <a:lnTo>
                  <a:pt x="333118" y="266700"/>
                </a:lnTo>
                <a:lnTo>
                  <a:pt x="325107" y="252730"/>
                </a:lnTo>
                <a:lnTo>
                  <a:pt x="369906" y="130810"/>
                </a:lnTo>
                <a:lnTo>
                  <a:pt x="453910" y="130810"/>
                </a:lnTo>
                <a:lnTo>
                  <a:pt x="452606" y="129540"/>
                </a:lnTo>
                <a:lnTo>
                  <a:pt x="441461" y="119380"/>
                </a:lnTo>
                <a:lnTo>
                  <a:pt x="438319" y="107950"/>
                </a:lnTo>
                <a:lnTo>
                  <a:pt x="432585" y="93980"/>
                </a:lnTo>
                <a:lnTo>
                  <a:pt x="423501" y="77470"/>
                </a:lnTo>
                <a:lnTo>
                  <a:pt x="411717" y="62718"/>
                </a:lnTo>
                <a:lnTo>
                  <a:pt x="411075" y="62230"/>
                </a:lnTo>
                <a:lnTo>
                  <a:pt x="410934" y="61738"/>
                </a:lnTo>
                <a:lnTo>
                  <a:pt x="410312" y="60960"/>
                </a:lnTo>
                <a:close/>
              </a:path>
              <a:path w="523240" h="521970">
                <a:moveTo>
                  <a:pt x="428826" y="60960"/>
                </a:moveTo>
                <a:lnTo>
                  <a:pt x="410711" y="60960"/>
                </a:lnTo>
                <a:lnTo>
                  <a:pt x="410934" y="61738"/>
                </a:lnTo>
                <a:lnTo>
                  <a:pt x="411717" y="62718"/>
                </a:lnTo>
                <a:lnTo>
                  <a:pt x="412744" y="63500"/>
                </a:lnTo>
                <a:lnTo>
                  <a:pt x="413943" y="63500"/>
                </a:lnTo>
                <a:lnTo>
                  <a:pt x="415213" y="64770"/>
                </a:lnTo>
                <a:lnTo>
                  <a:pt x="444997" y="92710"/>
                </a:lnTo>
                <a:lnTo>
                  <a:pt x="468842" y="123190"/>
                </a:lnTo>
                <a:lnTo>
                  <a:pt x="492401" y="167640"/>
                </a:lnTo>
                <a:lnTo>
                  <a:pt x="500709" y="191770"/>
                </a:lnTo>
                <a:lnTo>
                  <a:pt x="513069" y="191770"/>
                </a:lnTo>
                <a:lnTo>
                  <a:pt x="491218" y="137160"/>
                </a:lnTo>
                <a:lnTo>
                  <a:pt x="463132" y="95250"/>
                </a:lnTo>
                <a:lnTo>
                  <a:pt x="446108" y="76200"/>
                </a:lnTo>
                <a:lnTo>
                  <a:pt x="428826" y="60960"/>
                </a:lnTo>
                <a:close/>
              </a:path>
              <a:path w="523240" h="521970">
                <a:moveTo>
                  <a:pt x="338512" y="11430"/>
                </a:moveTo>
                <a:lnTo>
                  <a:pt x="261303" y="11430"/>
                </a:lnTo>
                <a:lnTo>
                  <a:pt x="294514" y="13970"/>
                </a:lnTo>
                <a:lnTo>
                  <a:pt x="310990" y="16510"/>
                </a:lnTo>
                <a:lnTo>
                  <a:pt x="327140" y="20320"/>
                </a:lnTo>
                <a:lnTo>
                  <a:pt x="320402" y="24130"/>
                </a:lnTo>
                <a:lnTo>
                  <a:pt x="312496" y="27940"/>
                </a:lnTo>
                <a:lnTo>
                  <a:pt x="302936" y="35560"/>
                </a:lnTo>
                <a:lnTo>
                  <a:pt x="291236" y="44450"/>
                </a:lnTo>
                <a:lnTo>
                  <a:pt x="247849" y="44449"/>
                </a:lnTo>
                <a:lnTo>
                  <a:pt x="219339" y="49529"/>
                </a:lnTo>
                <a:lnTo>
                  <a:pt x="191077" y="57149"/>
                </a:lnTo>
                <a:lnTo>
                  <a:pt x="179105" y="62229"/>
                </a:lnTo>
                <a:lnTo>
                  <a:pt x="168529" y="66039"/>
                </a:lnTo>
                <a:lnTo>
                  <a:pt x="159426" y="71119"/>
                </a:lnTo>
                <a:lnTo>
                  <a:pt x="151873" y="74929"/>
                </a:lnTo>
                <a:lnTo>
                  <a:pt x="191370" y="74929"/>
                </a:lnTo>
                <a:lnTo>
                  <a:pt x="197114" y="72389"/>
                </a:lnTo>
                <a:lnTo>
                  <a:pt x="223342" y="64769"/>
                </a:lnTo>
                <a:lnTo>
                  <a:pt x="236550" y="62229"/>
                </a:lnTo>
                <a:lnTo>
                  <a:pt x="249773" y="60959"/>
                </a:lnTo>
                <a:lnTo>
                  <a:pt x="428826" y="60960"/>
                </a:lnTo>
                <a:lnTo>
                  <a:pt x="427386" y="59690"/>
                </a:lnTo>
                <a:lnTo>
                  <a:pt x="407258" y="44450"/>
                </a:lnTo>
                <a:lnTo>
                  <a:pt x="385789" y="30480"/>
                </a:lnTo>
                <a:lnTo>
                  <a:pt x="363044" y="20320"/>
                </a:lnTo>
                <a:lnTo>
                  <a:pt x="338512" y="11430"/>
                </a:lnTo>
                <a:close/>
              </a:path>
              <a:path w="523240" h="521970">
                <a:moveTo>
                  <a:pt x="410934" y="61738"/>
                </a:moveTo>
                <a:lnTo>
                  <a:pt x="411075" y="62230"/>
                </a:lnTo>
                <a:lnTo>
                  <a:pt x="411717" y="62718"/>
                </a:lnTo>
                <a:lnTo>
                  <a:pt x="410934" y="61738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63610" y="7193498"/>
            <a:ext cx="1059234" cy="19023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077716" y="7231193"/>
            <a:ext cx="1238915" cy="20858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43499" y="7347592"/>
            <a:ext cx="1065517" cy="172895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44060" y="3479265"/>
            <a:ext cx="4390861" cy="6494252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4667787" y="3602742"/>
            <a:ext cx="4182745" cy="6180075"/>
          </a:xfrm>
          <a:custGeom>
            <a:avLst/>
            <a:gdLst/>
            <a:ahLst/>
            <a:cxnLst/>
            <a:rect l="l" t="t" r="r" b="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441729" y="2800291"/>
            <a:ext cx="2703582" cy="30181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68453" y="3070901"/>
            <a:ext cx="1573774" cy="1573774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4860699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654417" y="3771403"/>
            <a:ext cx="114915" cy="216926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15116023" y="3589267"/>
            <a:ext cx="648970" cy="553720"/>
          </a:xfrm>
          <a:custGeom>
            <a:avLst/>
            <a:gdLst/>
            <a:ahLst/>
            <a:cxnLst/>
            <a:rect l="l" t="t" r="r" b="b"/>
            <a:pathLst>
              <a:path w="648969" h="553720">
                <a:moveTo>
                  <a:pt x="535101" y="83527"/>
                </a:moveTo>
                <a:lnTo>
                  <a:pt x="527646" y="78587"/>
                </a:lnTo>
                <a:lnTo>
                  <a:pt x="500672" y="60680"/>
                </a:lnTo>
                <a:lnTo>
                  <a:pt x="463829" y="42303"/>
                </a:lnTo>
                <a:lnTo>
                  <a:pt x="433108" y="31445"/>
                </a:lnTo>
                <a:lnTo>
                  <a:pt x="433108" y="135343"/>
                </a:lnTo>
                <a:lnTo>
                  <a:pt x="432003" y="146456"/>
                </a:lnTo>
                <a:lnTo>
                  <a:pt x="407809" y="182549"/>
                </a:lnTo>
                <a:lnTo>
                  <a:pt x="376275" y="192087"/>
                </a:lnTo>
                <a:lnTo>
                  <a:pt x="365137" y="190982"/>
                </a:lnTo>
                <a:lnTo>
                  <a:pt x="329006" y="166827"/>
                </a:lnTo>
                <a:lnTo>
                  <a:pt x="319455" y="135343"/>
                </a:lnTo>
                <a:lnTo>
                  <a:pt x="320167" y="128244"/>
                </a:lnTo>
                <a:lnTo>
                  <a:pt x="320560" y="124218"/>
                </a:lnTo>
                <a:lnTo>
                  <a:pt x="344754" y="88125"/>
                </a:lnTo>
                <a:lnTo>
                  <a:pt x="376275" y="78587"/>
                </a:lnTo>
                <a:lnTo>
                  <a:pt x="387413" y="79692"/>
                </a:lnTo>
                <a:lnTo>
                  <a:pt x="423557" y="103860"/>
                </a:lnTo>
                <a:lnTo>
                  <a:pt x="433108" y="135343"/>
                </a:lnTo>
                <a:lnTo>
                  <a:pt x="433108" y="31445"/>
                </a:lnTo>
                <a:lnTo>
                  <a:pt x="425005" y="28575"/>
                </a:lnTo>
                <a:lnTo>
                  <a:pt x="384632" y="19697"/>
                </a:lnTo>
                <a:lnTo>
                  <a:pt x="343471" y="15849"/>
                </a:lnTo>
                <a:lnTo>
                  <a:pt x="302310" y="17094"/>
                </a:lnTo>
                <a:lnTo>
                  <a:pt x="262636" y="23228"/>
                </a:lnTo>
                <a:lnTo>
                  <a:pt x="262636" y="184988"/>
                </a:lnTo>
                <a:lnTo>
                  <a:pt x="261531" y="196113"/>
                </a:lnTo>
                <a:lnTo>
                  <a:pt x="237337" y="232206"/>
                </a:lnTo>
                <a:lnTo>
                  <a:pt x="205803" y="241744"/>
                </a:lnTo>
                <a:lnTo>
                  <a:pt x="194678" y="240639"/>
                </a:lnTo>
                <a:lnTo>
                  <a:pt x="191604" y="239712"/>
                </a:lnTo>
                <a:lnTo>
                  <a:pt x="191604" y="348132"/>
                </a:lnTo>
                <a:lnTo>
                  <a:pt x="174967" y="388264"/>
                </a:lnTo>
                <a:lnTo>
                  <a:pt x="134785" y="404888"/>
                </a:lnTo>
                <a:lnTo>
                  <a:pt x="123647" y="403783"/>
                </a:lnTo>
                <a:lnTo>
                  <a:pt x="87503" y="379615"/>
                </a:lnTo>
                <a:lnTo>
                  <a:pt x="77965" y="348132"/>
                </a:lnTo>
                <a:lnTo>
                  <a:pt x="79057" y="337019"/>
                </a:lnTo>
                <a:lnTo>
                  <a:pt x="103251" y="300926"/>
                </a:lnTo>
                <a:lnTo>
                  <a:pt x="134785" y="291388"/>
                </a:lnTo>
                <a:lnTo>
                  <a:pt x="145923" y="292493"/>
                </a:lnTo>
                <a:lnTo>
                  <a:pt x="182054" y="316649"/>
                </a:lnTo>
                <a:lnTo>
                  <a:pt x="191604" y="348132"/>
                </a:lnTo>
                <a:lnTo>
                  <a:pt x="191604" y="239712"/>
                </a:lnTo>
                <a:lnTo>
                  <a:pt x="158534" y="216471"/>
                </a:lnTo>
                <a:lnTo>
                  <a:pt x="148983" y="184988"/>
                </a:lnTo>
                <a:lnTo>
                  <a:pt x="150088" y="173863"/>
                </a:lnTo>
                <a:lnTo>
                  <a:pt x="174282" y="137769"/>
                </a:lnTo>
                <a:lnTo>
                  <a:pt x="205803" y="128244"/>
                </a:lnTo>
                <a:lnTo>
                  <a:pt x="216941" y="129349"/>
                </a:lnTo>
                <a:lnTo>
                  <a:pt x="253085" y="153504"/>
                </a:lnTo>
                <a:lnTo>
                  <a:pt x="262636" y="184988"/>
                </a:lnTo>
                <a:lnTo>
                  <a:pt x="262636" y="23228"/>
                </a:lnTo>
                <a:lnTo>
                  <a:pt x="261620" y="23380"/>
                </a:lnTo>
                <a:lnTo>
                  <a:pt x="221856" y="34658"/>
                </a:lnTo>
                <a:lnTo>
                  <a:pt x="180721" y="52463"/>
                </a:lnTo>
                <a:lnTo>
                  <a:pt x="142519" y="75514"/>
                </a:lnTo>
                <a:lnTo>
                  <a:pt x="107721" y="103428"/>
                </a:lnTo>
                <a:lnTo>
                  <a:pt x="76847" y="135902"/>
                </a:lnTo>
                <a:lnTo>
                  <a:pt x="50609" y="172199"/>
                </a:lnTo>
                <a:lnTo>
                  <a:pt x="29552" y="211505"/>
                </a:lnTo>
                <a:lnTo>
                  <a:pt x="13931" y="253263"/>
                </a:lnTo>
                <a:lnTo>
                  <a:pt x="3987" y="296926"/>
                </a:lnTo>
                <a:lnTo>
                  <a:pt x="0" y="341528"/>
                </a:lnTo>
                <a:lnTo>
                  <a:pt x="2006" y="386054"/>
                </a:lnTo>
                <a:lnTo>
                  <a:pt x="9931" y="429920"/>
                </a:lnTo>
                <a:lnTo>
                  <a:pt x="23723" y="472528"/>
                </a:lnTo>
                <a:lnTo>
                  <a:pt x="24168" y="473417"/>
                </a:lnTo>
                <a:lnTo>
                  <a:pt x="24485" y="474294"/>
                </a:lnTo>
                <a:lnTo>
                  <a:pt x="46329" y="510120"/>
                </a:lnTo>
                <a:lnTo>
                  <a:pt x="75946" y="534885"/>
                </a:lnTo>
                <a:lnTo>
                  <a:pt x="148424" y="552843"/>
                </a:lnTo>
                <a:lnTo>
                  <a:pt x="185559" y="545503"/>
                </a:lnTo>
                <a:lnTo>
                  <a:pt x="219506" y="526923"/>
                </a:lnTo>
                <a:lnTo>
                  <a:pt x="247396" y="496849"/>
                </a:lnTo>
                <a:lnTo>
                  <a:pt x="269532" y="468477"/>
                </a:lnTo>
                <a:lnTo>
                  <a:pt x="295554" y="443903"/>
                </a:lnTo>
                <a:lnTo>
                  <a:pt x="324980" y="423506"/>
                </a:lnTo>
                <a:lnTo>
                  <a:pt x="357314" y="407708"/>
                </a:lnTo>
                <a:lnTo>
                  <a:pt x="358749" y="407149"/>
                </a:lnTo>
                <a:lnTo>
                  <a:pt x="360184" y="406717"/>
                </a:lnTo>
                <a:lnTo>
                  <a:pt x="361607" y="406184"/>
                </a:lnTo>
                <a:lnTo>
                  <a:pt x="362356" y="404888"/>
                </a:lnTo>
                <a:lnTo>
                  <a:pt x="371043" y="389661"/>
                </a:lnTo>
                <a:lnTo>
                  <a:pt x="383641" y="375691"/>
                </a:lnTo>
                <a:lnTo>
                  <a:pt x="398945" y="364731"/>
                </a:lnTo>
                <a:lnTo>
                  <a:pt x="416433" y="357200"/>
                </a:lnTo>
                <a:lnTo>
                  <a:pt x="416674" y="349211"/>
                </a:lnTo>
                <a:lnTo>
                  <a:pt x="417842" y="341337"/>
                </a:lnTo>
                <a:lnTo>
                  <a:pt x="419900" y="333654"/>
                </a:lnTo>
                <a:lnTo>
                  <a:pt x="422846" y="326224"/>
                </a:lnTo>
                <a:lnTo>
                  <a:pt x="438962" y="291388"/>
                </a:lnTo>
                <a:lnTo>
                  <a:pt x="461924" y="241744"/>
                </a:lnTo>
                <a:lnTo>
                  <a:pt x="484886" y="192087"/>
                </a:lnTo>
                <a:lnTo>
                  <a:pt x="535101" y="83527"/>
                </a:lnTo>
                <a:close/>
              </a:path>
              <a:path w="648969" h="553720">
                <a:moveTo>
                  <a:pt x="648677" y="29730"/>
                </a:moveTo>
                <a:lnTo>
                  <a:pt x="618312" y="0"/>
                </a:lnTo>
                <a:lnTo>
                  <a:pt x="605586" y="4965"/>
                </a:lnTo>
                <a:lnTo>
                  <a:pt x="600443" y="9804"/>
                </a:lnTo>
                <a:lnTo>
                  <a:pt x="445211" y="345516"/>
                </a:lnTo>
                <a:lnTo>
                  <a:pt x="444093" y="353783"/>
                </a:lnTo>
                <a:lnTo>
                  <a:pt x="446798" y="369887"/>
                </a:lnTo>
                <a:lnTo>
                  <a:pt x="450545" y="377342"/>
                </a:lnTo>
                <a:lnTo>
                  <a:pt x="456222" y="383235"/>
                </a:lnTo>
                <a:lnTo>
                  <a:pt x="445744" y="381736"/>
                </a:lnTo>
                <a:lnTo>
                  <a:pt x="406247" y="393877"/>
                </a:lnTo>
                <a:lnTo>
                  <a:pt x="379183" y="455307"/>
                </a:lnTo>
                <a:lnTo>
                  <a:pt x="385521" y="517105"/>
                </a:lnTo>
                <a:lnTo>
                  <a:pt x="377634" y="553440"/>
                </a:lnTo>
                <a:lnTo>
                  <a:pt x="380022" y="553440"/>
                </a:lnTo>
                <a:lnTo>
                  <a:pt x="391553" y="551586"/>
                </a:lnTo>
                <a:lnTo>
                  <a:pt x="464832" y="513575"/>
                </a:lnTo>
                <a:lnTo>
                  <a:pt x="498259" y="464515"/>
                </a:lnTo>
                <a:lnTo>
                  <a:pt x="502615" y="445922"/>
                </a:lnTo>
                <a:lnTo>
                  <a:pt x="502526" y="436372"/>
                </a:lnTo>
                <a:lnTo>
                  <a:pt x="480491" y="395185"/>
                </a:lnTo>
                <a:lnTo>
                  <a:pt x="487311" y="395478"/>
                </a:lnTo>
                <a:lnTo>
                  <a:pt x="520738" y="375285"/>
                </a:lnTo>
                <a:lnTo>
                  <a:pt x="523633" y="369125"/>
                </a:lnTo>
                <a:lnTo>
                  <a:pt x="648677" y="2973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589830" y="7056539"/>
            <a:ext cx="1232632" cy="2118469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3350473" y="5652393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02602" y="5775426"/>
            <a:ext cx="160832" cy="226171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3350473" y="6692780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0473" y="4762786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592343" y="2883681"/>
            <a:ext cx="1250223" cy="1575658"/>
          </a:xfrm>
          <a:prstGeom prst="rect">
            <a:avLst/>
          </a:prstGeom>
          <a:ln>
            <a:noFill/>
          </a:ln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99692638-BAB2-4C2A-9EFF-B7BF9A2C35E5}"/>
              </a:ext>
            </a:extLst>
          </p:cNvPr>
          <p:cNvSpPr txBox="1"/>
          <p:nvPr/>
        </p:nvSpPr>
        <p:spPr>
          <a:xfrm>
            <a:off x="1278914" y="4739361"/>
            <a:ext cx="20399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9AF89088-6111-4772-AF03-9C4F5D6A3BE7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F6A68275-609E-4983-B32E-F5B8C3DACC29}"/>
              </a:ext>
            </a:extLst>
          </p:cNvPr>
          <p:cNvSpPr txBox="1"/>
          <p:nvPr/>
        </p:nvSpPr>
        <p:spPr>
          <a:xfrm>
            <a:off x="3475201" y="4783867"/>
            <a:ext cx="20399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C5210C50-884D-4CF0-A1A4-4A3F2E6C085C}"/>
              </a:ext>
            </a:extLst>
          </p:cNvPr>
          <p:cNvSpPr txBox="1"/>
          <p:nvPr/>
        </p:nvSpPr>
        <p:spPr>
          <a:xfrm>
            <a:off x="1317168" y="5847205"/>
            <a:ext cx="20399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24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DD86E976-3B55-4893-AFD4-D9509AFB5209}"/>
              </a:ext>
            </a:extLst>
          </p:cNvPr>
          <p:cNvSpPr txBox="1"/>
          <p:nvPr/>
        </p:nvSpPr>
        <p:spPr>
          <a:xfrm>
            <a:off x="1270992" y="6873859"/>
            <a:ext cx="20399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24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462A7978-F3FC-492C-972F-4B1B7D0FE569}"/>
              </a:ext>
            </a:extLst>
          </p:cNvPr>
          <p:cNvSpPr txBox="1"/>
          <p:nvPr/>
        </p:nvSpPr>
        <p:spPr>
          <a:xfrm>
            <a:off x="3508166" y="5787459"/>
            <a:ext cx="20399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252B1A3-928C-4622-B68E-DED841171C21}"/>
              </a:ext>
            </a:extLst>
          </p:cNvPr>
          <p:cNvSpPr txBox="1"/>
          <p:nvPr/>
        </p:nvSpPr>
        <p:spPr>
          <a:xfrm>
            <a:off x="3478449" y="6875188"/>
            <a:ext cx="20399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ACC9E7-6279-4D06-A475-9A89F3C56956}"/>
              </a:ext>
            </a:extLst>
          </p:cNvPr>
          <p:cNvSpPr txBox="1"/>
          <p:nvPr/>
        </p:nvSpPr>
        <p:spPr>
          <a:xfrm>
            <a:off x="5792493" y="4816475"/>
            <a:ext cx="7810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5A235E0D-6065-4207-A7E5-43CA8B24E4B6}"/>
              </a:ext>
            </a:extLst>
          </p:cNvPr>
          <p:cNvSpPr txBox="1"/>
          <p:nvPr/>
        </p:nvSpPr>
        <p:spPr>
          <a:xfrm>
            <a:off x="5402976" y="5652393"/>
            <a:ext cx="8993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8E8CA72E-0665-4E96-AC9B-D071E3C88AC0}"/>
              </a:ext>
            </a:extLst>
          </p:cNvPr>
          <p:cNvSpPr txBox="1"/>
          <p:nvPr/>
        </p:nvSpPr>
        <p:spPr>
          <a:xfrm>
            <a:off x="5792493" y="6594631"/>
            <a:ext cx="5063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CBEA68EC-69ED-4FFE-88FD-0DD19400D2E7}"/>
              </a:ext>
            </a:extLst>
          </p:cNvPr>
          <p:cNvSpPr txBox="1"/>
          <p:nvPr/>
        </p:nvSpPr>
        <p:spPr>
          <a:xfrm>
            <a:off x="5402976" y="7669730"/>
            <a:ext cx="9112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835D1DE8-0C50-4558-A08E-A451BA1F8A8F}"/>
              </a:ext>
            </a:extLst>
          </p:cNvPr>
          <p:cNvSpPr txBox="1"/>
          <p:nvPr/>
        </p:nvSpPr>
        <p:spPr>
          <a:xfrm>
            <a:off x="10446778" y="4825757"/>
            <a:ext cx="4956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743F8F96-D8FA-4E75-BD14-E327D3209AE1}"/>
              </a:ext>
            </a:extLst>
          </p:cNvPr>
          <p:cNvSpPr txBox="1"/>
          <p:nvPr/>
        </p:nvSpPr>
        <p:spPr>
          <a:xfrm>
            <a:off x="10280650" y="5204798"/>
            <a:ext cx="81943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2400" b="1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87A748DB-6E15-4E92-B008-3AAE2DAD4323}"/>
              </a:ext>
            </a:extLst>
          </p:cNvPr>
          <p:cNvSpPr txBox="1"/>
          <p:nvPr/>
        </p:nvSpPr>
        <p:spPr>
          <a:xfrm>
            <a:off x="10636714" y="6286853"/>
            <a:ext cx="20625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839EDD39-B0BC-4C73-97F8-63BA7FED705A}"/>
              </a:ext>
            </a:extLst>
          </p:cNvPr>
          <p:cNvSpPr txBox="1"/>
          <p:nvPr/>
        </p:nvSpPr>
        <p:spPr>
          <a:xfrm>
            <a:off x="15016336" y="4791223"/>
            <a:ext cx="5264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5055C605-AC90-41C9-A73F-DC03446BB93B}"/>
              </a:ext>
            </a:extLst>
          </p:cNvPr>
          <p:cNvSpPr txBox="1"/>
          <p:nvPr/>
        </p:nvSpPr>
        <p:spPr>
          <a:xfrm>
            <a:off x="15016336" y="5771411"/>
            <a:ext cx="5264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A8B34928-9272-4BED-9286-028F96285966}"/>
              </a:ext>
            </a:extLst>
          </p:cNvPr>
          <p:cNvSpPr txBox="1"/>
          <p:nvPr/>
        </p:nvSpPr>
        <p:spPr>
          <a:xfrm>
            <a:off x="15016336" y="6717742"/>
            <a:ext cx="4253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AF4E2162-E4A7-4D4F-8F88-6936E5CEC5A8}"/>
              </a:ext>
            </a:extLst>
          </p:cNvPr>
          <p:cNvSpPr txBox="1"/>
          <p:nvPr/>
        </p:nvSpPr>
        <p:spPr>
          <a:xfrm>
            <a:off x="15016336" y="7636280"/>
            <a:ext cx="5264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CAD221DE-DA4E-4C17-BC6A-90D008CD4F7C}"/>
              </a:ext>
            </a:extLst>
          </p:cNvPr>
          <p:cNvSpPr txBox="1"/>
          <p:nvPr/>
        </p:nvSpPr>
        <p:spPr>
          <a:xfrm>
            <a:off x="15016336" y="8669639"/>
            <a:ext cx="4251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CE8BC839-9EF0-4540-AFC4-8882E6504450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МУНИЦИПАЛЬНОГО ОКРУГА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60ECB22C-FFCD-4C6D-8CEF-5D7FFF19DD2B}"/>
              </a:ext>
            </a:extLst>
          </p:cNvPr>
          <p:cNvSpPr txBox="1"/>
          <p:nvPr/>
        </p:nvSpPr>
        <p:spPr>
          <a:xfrm>
            <a:off x="1268900" y="4816476"/>
            <a:ext cx="17786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</a:p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05A800B-8472-4527-A7A0-9F85F8EE011F}"/>
              </a:ext>
            </a:extLst>
          </p:cNvPr>
          <p:cNvSpPr txBox="1"/>
          <p:nvPr/>
        </p:nvSpPr>
        <p:spPr>
          <a:xfrm>
            <a:off x="3447981" y="5124272"/>
            <a:ext cx="12574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C612BA3-D346-4E6C-8A98-D16663BC5E01}"/>
              </a:ext>
            </a:extLst>
          </p:cNvPr>
          <p:cNvSpPr txBox="1"/>
          <p:nvPr/>
        </p:nvSpPr>
        <p:spPr>
          <a:xfrm>
            <a:off x="1317168" y="5847205"/>
            <a:ext cx="183037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endParaRPr lang="ru-RU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</a:p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D53ED2CF-8E03-4180-935C-BB2B6E201A30}"/>
              </a:ext>
            </a:extLst>
          </p:cNvPr>
          <p:cNvSpPr txBox="1"/>
          <p:nvPr/>
        </p:nvSpPr>
        <p:spPr>
          <a:xfrm>
            <a:off x="3508166" y="6179131"/>
            <a:ext cx="12574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5F42F402-CCEE-4902-A20E-D19DFCA17D51}"/>
              </a:ext>
            </a:extLst>
          </p:cNvPr>
          <p:cNvSpPr txBox="1"/>
          <p:nvPr/>
        </p:nvSpPr>
        <p:spPr>
          <a:xfrm>
            <a:off x="3508166" y="7189916"/>
            <a:ext cx="12574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A8135A4C-8F3D-4566-BEAC-9E4EB4D758E4}"/>
              </a:ext>
            </a:extLst>
          </p:cNvPr>
          <p:cNvSpPr txBox="1"/>
          <p:nvPr/>
        </p:nvSpPr>
        <p:spPr>
          <a:xfrm>
            <a:off x="1277308" y="6871630"/>
            <a:ext cx="168813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ru-RU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</a:t>
            </a:r>
          </a:p>
          <a:p>
            <a:r>
              <a:rPr lang="ru-RU" sz="2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x-none" sz="2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9CA074D6-5445-44F8-A83F-E52EE4CB5011}"/>
              </a:ext>
            </a:extLst>
          </p:cNvPr>
          <p:cNvSpPr txBox="1"/>
          <p:nvPr/>
        </p:nvSpPr>
        <p:spPr>
          <a:xfrm>
            <a:off x="1268900" y="8289006"/>
            <a:ext cx="16965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DEAB076B-4D71-4911-8B2F-71D63B4E1886}"/>
              </a:ext>
            </a:extLst>
          </p:cNvPr>
          <p:cNvSpPr txBox="1"/>
          <p:nvPr/>
        </p:nvSpPr>
        <p:spPr>
          <a:xfrm>
            <a:off x="6236569" y="4829243"/>
            <a:ext cx="26886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Стационарных коек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754A17F6-057B-4716-82BC-04420E65CE40}"/>
              </a:ext>
            </a:extLst>
          </p:cNvPr>
          <p:cNvSpPr txBox="1"/>
          <p:nvPr/>
        </p:nvSpPr>
        <p:spPr>
          <a:xfrm>
            <a:off x="6236568" y="5616431"/>
            <a:ext cx="290108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Фельд</a:t>
            </a:r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шерско-акушерских пунктов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88EE2BAD-6588-4965-9F06-BAD7D1C0E156}"/>
              </a:ext>
            </a:extLst>
          </p:cNvPr>
          <p:cNvSpPr txBox="1"/>
          <p:nvPr/>
        </p:nvSpPr>
        <p:spPr>
          <a:xfrm>
            <a:off x="6231138" y="6626327"/>
            <a:ext cx="268860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мбулаторно-клинических</a:t>
            </a:r>
          </a:p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пунктов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D9FE80D6-18AF-4E0F-82F8-F7755A7F9259}"/>
              </a:ext>
            </a:extLst>
          </p:cNvPr>
          <p:cNvSpPr txBox="1"/>
          <p:nvPr/>
        </p:nvSpPr>
        <p:spPr>
          <a:xfrm>
            <a:off x="6231138" y="7876736"/>
            <a:ext cx="268860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Стационарных учреждений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A2632A15-B584-4C0D-8BBD-09E7BAFB9A00}"/>
              </a:ext>
            </a:extLst>
          </p:cNvPr>
          <p:cNvSpPr txBox="1"/>
          <p:nvPr/>
        </p:nvSpPr>
        <p:spPr>
          <a:xfrm>
            <a:off x="10309015" y="4903771"/>
            <a:ext cx="28951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ФОК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EC8A96A5-479A-4BA2-A3E9-8606621C974F}"/>
              </a:ext>
            </a:extLst>
          </p:cNvPr>
          <p:cNvSpPr txBox="1"/>
          <p:nvPr/>
        </p:nvSpPr>
        <p:spPr>
          <a:xfrm>
            <a:off x="10723688" y="5539428"/>
            <a:ext cx="28462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Спортзалов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1D3353E5-F213-4313-9CBF-D30C857BA1D9}"/>
              </a:ext>
            </a:extLst>
          </p:cNvPr>
          <p:cNvSpPr txBox="1"/>
          <p:nvPr/>
        </p:nvSpPr>
        <p:spPr>
          <a:xfrm>
            <a:off x="10890049" y="6271465"/>
            <a:ext cx="254871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Плоскостных спортивных сооружений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627F195F-C7BF-49C1-8720-A1A5E9AF376B}"/>
              </a:ext>
            </a:extLst>
          </p:cNvPr>
          <p:cNvSpPr txBox="1"/>
          <p:nvPr/>
        </p:nvSpPr>
        <p:spPr>
          <a:xfrm>
            <a:off x="15635333" y="4799134"/>
            <a:ext cx="26886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Клубных учреждений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651F7FD7-23C4-4E8C-819A-C0B353C2EDC0}"/>
              </a:ext>
            </a:extLst>
          </p:cNvPr>
          <p:cNvSpPr txBox="1"/>
          <p:nvPr/>
        </p:nvSpPr>
        <p:spPr>
          <a:xfrm>
            <a:off x="15649574" y="5801933"/>
            <a:ext cx="26886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Библиотек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7FCC5C6A-0DCB-4793-8085-EAB5FA8ABA3F}"/>
              </a:ext>
            </a:extLst>
          </p:cNvPr>
          <p:cNvSpPr txBox="1"/>
          <p:nvPr/>
        </p:nvSpPr>
        <p:spPr>
          <a:xfrm>
            <a:off x="15649574" y="6734048"/>
            <a:ext cx="26886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Музеев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DA6EE5F8-36DA-4726-88DC-0CBB9B1DE079}"/>
              </a:ext>
            </a:extLst>
          </p:cNvPr>
          <p:cNvSpPr txBox="1"/>
          <p:nvPr/>
        </p:nvSpPr>
        <p:spPr>
          <a:xfrm>
            <a:off x="15649574" y="7669729"/>
            <a:ext cx="26886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Памятников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D84C5B49-5191-4CE1-9A04-FDAB3032D58F}"/>
              </a:ext>
            </a:extLst>
          </p:cNvPr>
          <p:cNvSpPr txBox="1"/>
          <p:nvPr/>
        </p:nvSpPr>
        <p:spPr>
          <a:xfrm>
            <a:off x="15635057" y="8718387"/>
            <a:ext cx="268860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Times New Roman" pitchFamily="18" charset="0"/>
                <a:cs typeface="Times New Roman" pitchFamily="18" charset="0"/>
              </a:rPr>
              <a:t>Туристических маршрутов</a:t>
            </a:r>
            <a:endParaRPr lang="x-none" sz="2000" dirty="0">
              <a:solidFill>
                <a:srgbClr val="4756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FDD78D2-70ED-F79E-CE41-7826998CBD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9326C02-E48C-4BAE-B52C-B28FBEF6E8DD}"/>
              </a:ext>
            </a:extLst>
          </p:cNvPr>
          <p:cNvSpPr/>
          <p:nvPr/>
        </p:nvSpPr>
        <p:spPr>
          <a:xfrm>
            <a:off x="-158750" y="-60325"/>
            <a:ext cx="21540994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xmlns="" id="{E224CCE8-DEFA-43D3-AFD5-6DE4F393004E}"/>
              </a:ext>
            </a:extLst>
          </p:cNvPr>
          <p:cNvSpPr/>
          <p:nvPr/>
        </p:nvSpPr>
        <p:spPr>
          <a:xfrm>
            <a:off x="3131213" y="3239273"/>
            <a:ext cx="15838003" cy="6334125"/>
          </a:xfrm>
          <a:custGeom>
            <a:avLst/>
            <a:gdLst/>
            <a:ahLst/>
            <a:cxnLst/>
            <a:rect l="l" t="t" r="r" b="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951" y="3239273"/>
            <a:ext cx="6000115" cy="6334125"/>
          </a:xfrm>
          <a:custGeom>
            <a:avLst/>
            <a:gdLst/>
            <a:ahLst/>
            <a:cxnLst/>
            <a:rect l="l" t="t" r="r" b="b"/>
            <a:pathLst>
              <a:path w="6000115" h="6334125">
                <a:moveTo>
                  <a:pt x="5827047" y="0"/>
                </a:moveTo>
                <a:lnTo>
                  <a:pt x="0" y="0"/>
                </a:lnTo>
                <a:lnTo>
                  <a:pt x="0" y="6334047"/>
                </a:lnTo>
                <a:lnTo>
                  <a:pt x="5827047" y="6334047"/>
                </a:lnTo>
                <a:lnTo>
                  <a:pt x="5872966" y="6327874"/>
                </a:lnTo>
                <a:lnTo>
                  <a:pt x="5914235" y="6310453"/>
                </a:lnTo>
                <a:lnTo>
                  <a:pt x="5949203" y="6283434"/>
                </a:lnTo>
                <a:lnTo>
                  <a:pt x="5976222" y="6248465"/>
                </a:lnTo>
                <a:lnTo>
                  <a:pt x="5993643" y="6207197"/>
                </a:lnTo>
                <a:lnTo>
                  <a:pt x="5999817" y="6161278"/>
                </a:lnTo>
                <a:lnTo>
                  <a:pt x="5999817" y="172769"/>
                </a:lnTo>
                <a:lnTo>
                  <a:pt x="5993643" y="126850"/>
                </a:lnTo>
                <a:lnTo>
                  <a:pt x="5976222" y="85582"/>
                </a:lnTo>
                <a:lnTo>
                  <a:pt x="5949203" y="50613"/>
                </a:lnTo>
                <a:lnTo>
                  <a:pt x="5914235" y="23594"/>
                </a:lnTo>
                <a:lnTo>
                  <a:pt x="5872966" y="6173"/>
                </a:lnTo>
                <a:lnTo>
                  <a:pt x="5827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9177" y="5085290"/>
            <a:ext cx="160832" cy="2261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996" y="6369963"/>
            <a:ext cx="158319" cy="226171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134884" y="3582485"/>
            <a:ext cx="596900" cy="690880"/>
          </a:xfrm>
          <a:custGeom>
            <a:avLst/>
            <a:gdLst/>
            <a:ahLst/>
            <a:cxnLst/>
            <a:rect l="l" t="t" r="r" b="b"/>
            <a:pathLst>
              <a:path w="596900" h="690879">
                <a:moveTo>
                  <a:pt x="300977" y="21678"/>
                </a:moveTo>
                <a:lnTo>
                  <a:pt x="296748" y="13665"/>
                </a:lnTo>
                <a:lnTo>
                  <a:pt x="293344" y="6832"/>
                </a:lnTo>
                <a:lnTo>
                  <a:pt x="289725" y="0"/>
                </a:lnTo>
                <a:lnTo>
                  <a:pt x="288112" y="203"/>
                </a:lnTo>
                <a:lnTo>
                  <a:pt x="213106" y="44145"/>
                </a:lnTo>
                <a:lnTo>
                  <a:pt x="213512" y="45148"/>
                </a:lnTo>
                <a:lnTo>
                  <a:pt x="300977" y="21678"/>
                </a:lnTo>
                <a:close/>
              </a:path>
              <a:path w="596900" h="690879">
                <a:moveTo>
                  <a:pt x="474281" y="78066"/>
                </a:moveTo>
                <a:lnTo>
                  <a:pt x="0" y="78066"/>
                </a:lnTo>
                <a:lnTo>
                  <a:pt x="0" y="690867"/>
                </a:lnTo>
                <a:lnTo>
                  <a:pt x="474281" y="690867"/>
                </a:lnTo>
                <a:lnTo>
                  <a:pt x="474281" y="78066"/>
                </a:lnTo>
                <a:close/>
              </a:path>
              <a:path w="596900" h="690879">
                <a:moveTo>
                  <a:pt x="596519" y="531939"/>
                </a:moveTo>
                <a:lnTo>
                  <a:pt x="513486" y="388277"/>
                </a:lnTo>
                <a:lnTo>
                  <a:pt x="511873" y="389077"/>
                </a:lnTo>
                <a:lnTo>
                  <a:pt x="556514" y="555015"/>
                </a:lnTo>
                <a:lnTo>
                  <a:pt x="596519" y="531939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243" y="3719941"/>
            <a:ext cx="94496" cy="243185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081646" y="3608977"/>
            <a:ext cx="599440" cy="3255010"/>
          </a:xfrm>
          <a:custGeom>
            <a:avLst/>
            <a:gdLst/>
            <a:ahLst/>
            <a:cxnLst/>
            <a:rect l="l" t="t" r="r" b="b"/>
            <a:pathLst>
              <a:path w="599439" h="3255010">
                <a:moveTo>
                  <a:pt x="204127" y="2948571"/>
                </a:moveTo>
                <a:lnTo>
                  <a:pt x="198247" y="2950324"/>
                </a:lnTo>
                <a:lnTo>
                  <a:pt x="172085" y="2955074"/>
                </a:lnTo>
                <a:lnTo>
                  <a:pt x="148653" y="2954451"/>
                </a:lnTo>
                <a:lnTo>
                  <a:pt x="126161" y="2948609"/>
                </a:lnTo>
                <a:lnTo>
                  <a:pt x="95681" y="2932544"/>
                </a:lnTo>
                <a:lnTo>
                  <a:pt x="86563" y="2930220"/>
                </a:lnTo>
                <a:lnTo>
                  <a:pt x="77241" y="2929280"/>
                </a:lnTo>
                <a:lnTo>
                  <a:pt x="67525" y="2928747"/>
                </a:lnTo>
                <a:lnTo>
                  <a:pt x="69278" y="2933979"/>
                </a:lnTo>
                <a:lnTo>
                  <a:pt x="87972" y="2960674"/>
                </a:lnTo>
                <a:lnTo>
                  <a:pt x="114808" y="2977654"/>
                </a:lnTo>
                <a:lnTo>
                  <a:pt x="146050" y="2983357"/>
                </a:lnTo>
                <a:lnTo>
                  <a:pt x="177990" y="2976245"/>
                </a:lnTo>
                <a:lnTo>
                  <a:pt x="183857" y="2973628"/>
                </a:lnTo>
                <a:lnTo>
                  <a:pt x="187350" y="2973197"/>
                </a:lnTo>
                <a:lnTo>
                  <a:pt x="194970" y="2982557"/>
                </a:lnTo>
                <a:lnTo>
                  <a:pt x="199771" y="2985173"/>
                </a:lnTo>
                <a:lnTo>
                  <a:pt x="204127" y="2988665"/>
                </a:lnTo>
                <a:lnTo>
                  <a:pt x="204127" y="2948571"/>
                </a:lnTo>
                <a:close/>
              </a:path>
              <a:path w="599439" h="3255010">
                <a:moveTo>
                  <a:pt x="224726" y="693470"/>
                </a:moveTo>
                <a:lnTo>
                  <a:pt x="224523" y="693267"/>
                </a:lnTo>
                <a:lnTo>
                  <a:pt x="224523" y="692873"/>
                </a:lnTo>
                <a:lnTo>
                  <a:pt x="224332" y="692467"/>
                </a:lnTo>
                <a:lnTo>
                  <a:pt x="134048" y="692467"/>
                </a:lnTo>
                <a:lnTo>
                  <a:pt x="136067" y="700493"/>
                </a:lnTo>
                <a:lnTo>
                  <a:pt x="140284" y="716140"/>
                </a:lnTo>
                <a:lnTo>
                  <a:pt x="224726" y="693470"/>
                </a:lnTo>
                <a:close/>
              </a:path>
              <a:path w="599439" h="3255010">
                <a:moveTo>
                  <a:pt x="314401" y="698893"/>
                </a:moveTo>
                <a:lnTo>
                  <a:pt x="313804" y="697687"/>
                </a:lnTo>
                <a:lnTo>
                  <a:pt x="225933" y="721156"/>
                </a:lnTo>
                <a:lnTo>
                  <a:pt x="238213" y="742632"/>
                </a:lnTo>
                <a:lnTo>
                  <a:pt x="314401" y="698893"/>
                </a:lnTo>
                <a:close/>
              </a:path>
              <a:path w="599439" h="3255010">
                <a:moveTo>
                  <a:pt x="446303" y="23685"/>
                </a:moveTo>
                <a:lnTo>
                  <a:pt x="444284" y="15646"/>
                </a:lnTo>
                <a:lnTo>
                  <a:pt x="440067" y="0"/>
                </a:lnTo>
                <a:lnTo>
                  <a:pt x="355815" y="22682"/>
                </a:lnTo>
                <a:lnTo>
                  <a:pt x="356222" y="23685"/>
                </a:lnTo>
                <a:lnTo>
                  <a:pt x="446303" y="23685"/>
                </a:lnTo>
                <a:close/>
              </a:path>
              <a:path w="599439" h="3255010">
                <a:moveTo>
                  <a:pt x="580466" y="2728684"/>
                </a:moveTo>
                <a:lnTo>
                  <a:pt x="568769" y="2683256"/>
                </a:lnTo>
                <a:lnTo>
                  <a:pt x="537464" y="2653258"/>
                </a:lnTo>
                <a:lnTo>
                  <a:pt x="487768" y="2642285"/>
                </a:lnTo>
                <a:lnTo>
                  <a:pt x="484720" y="2620822"/>
                </a:lnTo>
                <a:lnTo>
                  <a:pt x="465709" y="2584754"/>
                </a:lnTo>
                <a:lnTo>
                  <a:pt x="430364" y="2560142"/>
                </a:lnTo>
                <a:lnTo>
                  <a:pt x="389877" y="2554922"/>
                </a:lnTo>
                <a:lnTo>
                  <a:pt x="368604" y="2559507"/>
                </a:lnTo>
                <a:lnTo>
                  <a:pt x="352971" y="2531503"/>
                </a:lnTo>
                <a:lnTo>
                  <a:pt x="334505" y="2512745"/>
                </a:lnTo>
                <a:lnTo>
                  <a:pt x="311467" y="2500325"/>
                </a:lnTo>
                <a:lnTo>
                  <a:pt x="283857" y="2494584"/>
                </a:lnTo>
                <a:lnTo>
                  <a:pt x="254317" y="2496185"/>
                </a:lnTo>
                <a:lnTo>
                  <a:pt x="228765" y="2505633"/>
                </a:lnTo>
                <a:lnTo>
                  <a:pt x="207175" y="2522524"/>
                </a:lnTo>
                <a:lnTo>
                  <a:pt x="189522" y="2546426"/>
                </a:lnTo>
                <a:lnTo>
                  <a:pt x="188214" y="2548610"/>
                </a:lnTo>
                <a:lnTo>
                  <a:pt x="184302" y="2550566"/>
                </a:lnTo>
                <a:lnTo>
                  <a:pt x="181470" y="2550566"/>
                </a:lnTo>
                <a:lnTo>
                  <a:pt x="149148" y="2555722"/>
                </a:lnTo>
                <a:lnTo>
                  <a:pt x="122593" y="2571559"/>
                </a:lnTo>
                <a:lnTo>
                  <a:pt x="103962" y="2596184"/>
                </a:lnTo>
                <a:lnTo>
                  <a:pt x="95415" y="2627693"/>
                </a:lnTo>
                <a:lnTo>
                  <a:pt x="94983" y="2632049"/>
                </a:lnTo>
                <a:lnTo>
                  <a:pt x="93675" y="2633573"/>
                </a:lnTo>
                <a:lnTo>
                  <a:pt x="89319" y="2634437"/>
                </a:lnTo>
                <a:lnTo>
                  <a:pt x="53365" y="2649347"/>
                </a:lnTo>
                <a:lnTo>
                  <a:pt x="29324" y="2675801"/>
                </a:lnTo>
                <a:lnTo>
                  <a:pt x="19380" y="2709888"/>
                </a:lnTo>
                <a:lnTo>
                  <a:pt x="25704" y="2747721"/>
                </a:lnTo>
                <a:lnTo>
                  <a:pt x="27444" y="2752293"/>
                </a:lnTo>
                <a:lnTo>
                  <a:pt x="26568" y="2754477"/>
                </a:lnTo>
                <a:lnTo>
                  <a:pt x="23520" y="2757525"/>
                </a:lnTo>
                <a:lnTo>
                  <a:pt x="7874" y="2779026"/>
                </a:lnTo>
                <a:lnTo>
                  <a:pt x="0" y="2803271"/>
                </a:lnTo>
                <a:lnTo>
                  <a:pt x="114" y="2828658"/>
                </a:lnTo>
                <a:lnTo>
                  <a:pt x="8496" y="2853588"/>
                </a:lnTo>
                <a:lnTo>
                  <a:pt x="24104" y="2874607"/>
                </a:lnTo>
                <a:lnTo>
                  <a:pt x="45008" y="2889377"/>
                </a:lnTo>
                <a:lnTo>
                  <a:pt x="69545" y="2897035"/>
                </a:lnTo>
                <a:lnTo>
                  <a:pt x="96075" y="2896730"/>
                </a:lnTo>
                <a:lnTo>
                  <a:pt x="101295" y="2895854"/>
                </a:lnTo>
                <a:lnTo>
                  <a:pt x="103911" y="2897162"/>
                </a:lnTo>
                <a:lnTo>
                  <a:pt x="107403" y="2900426"/>
                </a:lnTo>
                <a:lnTo>
                  <a:pt x="124015" y="2913049"/>
                </a:lnTo>
                <a:lnTo>
                  <a:pt x="142125" y="2920822"/>
                </a:lnTo>
                <a:lnTo>
                  <a:pt x="161658" y="2923743"/>
                </a:lnTo>
                <a:lnTo>
                  <a:pt x="182549" y="2921774"/>
                </a:lnTo>
                <a:lnTo>
                  <a:pt x="196494" y="2917583"/>
                </a:lnTo>
                <a:lnTo>
                  <a:pt x="209130" y="2910890"/>
                </a:lnTo>
                <a:lnTo>
                  <a:pt x="220789" y="2901746"/>
                </a:lnTo>
                <a:lnTo>
                  <a:pt x="231787" y="2890189"/>
                </a:lnTo>
                <a:lnTo>
                  <a:pt x="236245" y="2966110"/>
                </a:lnTo>
                <a:lnTo>
                  <a:pt x="237807" y="3018066"/>
                </a:lnTo>
                <a:lnTo>
                  <a:pt x="237947" y="3070034"/>
                </a:lnTo>
                <a:lnTo>
                  <a:pt x="236588" y="3121990"/>
                </a:lnTo>
                <a:lnTo>
                  <a:pt x="235102" y="3151365"/>
                </a:lnTo>
                <a:lnTo>
                  <a:pt x="228955" y="3251174"/>
                </a:lnTo>
                <a:lnTo>
                  <a:pt x="232003" y="3254438"/>
                </a:lnTo>
                <a:lnTo>
                  <a:pt x="287782" y="3254438"/>
                </a:lnTo>
                <a:lnTo>
                  <a:pt x="291045" y="3250730"/>
                </a:lnTo>
                <a:lnTo>
                  <a:pt x="283679" y="3131121"/>
                </a:lnTo>
                <a:lnTo>
                  <a:pt x="282422" y="3081896"/>
                </a:lnTo>
                <a:lnTo>
                  <a:pt x="282384" y="3032683"/>
                </a:lnTo>
                <a:lnTo>
                  <a:pt x="283476" y="2983458"/>
                </a:lnTo>
                <a:lnTo>
                  <a:pt x="285597" y="2934195"/>
                </a:lnTo>
                <a:lnTo>
                  <a:pt x="288213" y="2894546"/>
                </a:lnTo>
                <a:lnTo>
                  <a:pt x="320852" y="2923540"/>
                </a:lnTo>
                <a:lnTo>
                  <a:pt x="359727" y="2933027"/>
                </a:lnTo>
                <a:lnTo>
                  <a:pt x="398195" y="2923438"/>
                </a:lnTo>
                <a:lnTo>
                  <a:pt x="429602" y="2895206"/>
                </a:lnTo>
                <a:lnTo>
                  <a:pt x="436143" y="2898038"/>
                </a:lnTo>
                <a:lnTo>
                  <a:pt x="459105" y="2904045"/>
                </a:lnTo>
                <a:lnTo>
                  <a:pt x="481152" y="2903969"/>
                </a:lnTo>
                <a:lnTo>
                  <a:pt x="502094" y="2897606"/>
                </a:lnTo>
                <a:lnTo>
                  <a:pt x="521754" y="2884741"/>
                </a:lnTo>
                <a:lnTo>
                  <a:pt x="537857" y="2866923"/>
                </a:lnTo>
                <a:lnTo>
                  <a:pt x="547573" y="2846895"/>
                </a:lnTo>
                <a:lnTo>
                  <a:pt x="550926" y="2824823"/>
                </a:lnTo>
                <a:lnTo>
                  <a:pt x="547903" y="2800870"/>
                </a:lnTo>
                <a:lnTo>
                  <a:pt x="546379" y="2794990"/>
                </a:lnTo>
                <a:lnTo>
                  <a:pt x="547471" y="2791942"/>
                </a:lnTo>
                <a:lnTo>
                  <a:pt x="551827" y="2787802"/>
                </a:lnTo>
                <a:lnTo>
                  <a:pt x="567385" y="2769997"/>
                </a:lnTo>
                <a:lnTo>
                  <a:pt x="577011" y="2750286"/>
                </a:lnTo>
                <a:lnTo>
                  <a:pt x="580466" y="2728684"/>
                </a:lnTo>
                <a:close/>
              </a:path>
              <a:path w="599439" h="3255010">
                <a:moveTo>
                  <a:pt x="599300" y="593140"/>
                </a:moveTo>
                <a:lnTo>
                  <a:pt x="556285" y="433425"/>
                </a:lnTo>
                <a:lnTo>
                  <a:pt x="555269" y="433832"/>
                </a:lnTo>
                <a:lnTo>
                  <a:pt x="555269" y="604977"/>
                </a:lnTo>
                <a:lnTo>
                  <a:pt x="599300" y="59314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7319" y="6542097"/>
            <a:ext cx="142042" cy="68536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0311" y="5302803"/>
            <a:ext cx="193339" cy="149985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1048715" y="4941029"/>
            <a:ext cx="646430" cy="517525"/>
          </a:xfrm>
          <a:custGeom>
            <a:avLst/>
            <a:gdLst/>
            <a:ahLst/>
            <a:cxnLst/>
            <a:rect l="l" t="t" r="r" b="b"/>
            <a:pathLst>
              <a:path w="646430" h="517525">
                <a:moveTo>
                  <a:pt x="43484" y="181457"/>
                </a:moveTo>
                <a:lnTo>
                  <a:pt x="749" y="181457"/>
                </a:lnTo>
                <a:lnTo>
                  <a:pt x="749" y="215938"/>
                </a:lnTo>
                <a:lnTo>
                  <a:pt x="12407" y="208114"/>
                </a:lnTo>
                <a:lnTo>
                  <a:pt x="23380" y="199961"/>
                </a:lnTo>
                <a:lnTo>
                  <a:pt x="33731" y="191185"/>
                </a:lnTo>
                <a:lnTo>
                  <a:pt x="43484" y="181457"/>
                </a:lnTo>
                <a:close/>
              </a:path>
              <a:path w="646430" h="517525">
                <a:moveTo>
                  <a:pt x="95250" y="762"/>
                </a:moveTo>
                <a:lnTo>
                  <a:pt x="52146" y="762"/>
                </a:lnTo>
                <a:lnTo>
                  <a:pt x="52146" y="35242"/>
                </a:lnTo>
                <a:lnTo>
                  <a:pt x="63906" y="27355"/>
                </a:lnTo>
                <a:lnTo>
                  <a:pt x="74968" y="19126"/>
                </a:lnTo>
                <a:lnTo>
                  <a:pt x="85394" y="10325"/>
                </a:lnTo>
                <a:lnTo>
                  <a:pt x="95250" y="762"/>
                </a:lnTo>
                <a:close/>
              </a:path>
              <a:path w="646430" h="517525">
                <a:moveTo>
                  <a:pt x="122923" y="180886"/>
                </a:moveTo>
                <a:lnTo>
                  <a:pt x="80010" y="181076"/>
                </a:lnTo>
                <a:lnTo>
                  <a:pt x="77558" y="182778"/>
                </a:lnTo>
                <a:lnTo>
                  <a:pt x="60210" y="201663"/>
                </a:lnTo>
                <a:lnTo>
                  <a:pt x="42900" y="217373"/>
                </a:lnTo>
                <a:lnTo>
                  <a:pt x="24269" y="231419"/>
                </a:lnTo>
                <a:lnTo>
                  <a:pt x="2628" y="244767"/>
                </a:lnTo>
                <a:lnTo>
                  <a:pt x="558" y="246837"/>
                </a:lnTo>
                <a:lnTo>
                  <a:pt x="368" y="255574"/>
                </a:lnTo>
                <a:lnTo>
                  <a:pt x="368" y="278498"/>
                </a:lnTo>
                <a:lnTo>
                  <a:pt x="36068" y="260223"/>
                </a:lnTo>
                <a:lnTo>
                  <a:pt x="68211" y="238023"/>
                </a:lnTo>
                <a:lnTo>
                  <a:pt x="97078" y="211670"/>
                </a:lnTo>
                <a:lnTo>
                  <a:pt x="122923" y="180886"/>
                </a:lnTo>
                <a:close/>
              </a:path>
              <a:path w="646430" h="517525">
                <a:moveTo>
                  <a:pt x="167360" y="479729"/>
                </a:moveTo>
                <a:lnTo>
                  <a:pt x="120853" y="516661"/>
                </a:lnTo>
                <a:lnTo>
                  <a:pt x="167360" y="516661"/>
                </a:lnTo>
                <a:lnTo>
                  <a:pt x="167360" y="479729"/>
                </a:lnTo>
                <a:close/>
              </a:path>
              <a:path w="646430" h="517525">
                <a:moveTo>
                  <a:pt x="167919" y="391922"/>
                </a:moveTo>
                <a:lnTo>
                  <a:pt x="136956" y="430110"/>
                </a:lnTo>
                <a:lnTo>
                  <a:pt x="102196" y="463626"/>
                </a:lnTo>
                <a:lnTo>
                  <a:pt x="63588" y="492620"/>
                </a:lnTo>
                <a:lnTo>
                  <a:pt x="21082" y="517232"/>
                </a:lnTo>
                <a:lnTo>
                  <a:pt x="70408" y="517042"/>
                </a:lnTo>
                <a:lnTo>
                  <a:pt x="121627" y="483527"/>
                </a:lnTo>
                <a:lnTo>
                  <a:pt x="166039" y="443928"/>
                </a:lnTo>
                <a:lnTo>
                  <a:pt x="167728" y="441858"/>
                </a:lnTo>
                <a:lnTo>
                  <a:pt x="167919" y="391922"/>
                </a:lnTo>
                <a:close/>
              </a:path>
              <a:path w="646430" h="517525">
                <a:moveTo>
                  <a:pt x="173189" y="190"/>
                </a:moveTo>
                <a:lnTo>
                  <a:pt x="134404" y="0"/>
                </a:lnTo>
                <a:lnTo>
                  <a:pt x="132334" y="190"/>
                </a:lnTo>
                <a:lnTo>
                  <a:pt x="129324" y="1320"/>
                </a:lnTo>
                <a:lnTo>
                  <a:pt x="128003" y="3022"/>
                </a:lnTo>
                <a:lnTo>
                  <a:pt x="111950" y="20434"/>
                </a:lnTo>
                <a:lnTo>
                  <a:pt x="94551" y="36233"/>
                </a:lnTo>
                <a:lnTo>
                  <a:pt x="75806" y="50393"/>
                </a:lnTo>
                <a:lnTo>
                  <a:pt x="54025" y="63881"/>
                </a:lnTo>
                <a:lnTo>
                  <a:pt x="52146" y="66332"/>
                </a:lnTo>
                <a:lnTo>
                  <a:pt x="51955" y="75272"/>
                </a:lnTo>
                <a:lnTo>
                  <a:pt x="51955" y="96481"/>
                </a:lnTo>
                <a:lnTo>
                  <a:pt x="82778" y="82626"/>
                </a:lnTo>
                <a:lnTo>
                  <a:pt x="119138" y="57302"/>
                </a:lnTo>
                <a:lnTo>
                  <a:pt x="152209" y="27508"/>
                </a:lnTo>
                <a:lnTo>
                  <a:pt x="173189" y="190"/>
                </a:lnTo>
                <a:close/>
              </a:path>
              <a:path w="646430" h="517525">
                <a:moveTo>
                  <a:pt x="193332" y="181076"/>
                </a:moveTo>
                <a:lnTo>
                  <a:pt x="154368" y="180886"/>
                </a:lnTo>
                <a:lnTo>
                  <a:pt x="152107" y="182397"/>
                </a:lnTo>
                <a:lnTo>
                  <a:pt x="136499" y="205790"/>
                </a:lnTo>
                <a:lnTo>
                  <a:pt x="121399" y="224040"/>
                </a:lnTo>
                <a:lnTo>
                  <a:pt x="86588" y="256451"/>
                </a:lnTo>
                <a:lnTo>
                  <a:pt x="48260" y="282727"/>
                </a:lnTo>
                <a:lnTo>
                  <a:pt x="939" y="306946"/>
                </a:lnTo>
                <a:lnTo>
                  <a:pt x="0" y="315988"/>
                </a:lnTo>
                <a:lnTo>
                  <a:pt x="368" y="323342"/>
                </a:lnTo>
                <a:lnTo>
                  <a:pt x="368" y="331812"/>
                </a:lnTo>
                <a:lnTo>
                  <a:pt x="47002" y="311658"/>
                </a:lnTo>
                <a:lnTo>
                  <a:pt x="90119" y="287413"/>
                </a:lnTo>
                <a:lnTo>
                  <a:pt x="129209" y="258178"/>
                </a:lnTo>
                <a:lnTo>
                  <a:pt x="163779" y="223037"/>
                </a:lnTo>
                <a:lnTo>
                  <a:pt x="193332" y="181076"/>
                </a:lnTo>
                <a:close/>
              </a:path>
              <a:path w="646430" h="517525">
                <a:moveTo>
                  <a:pt x="206705" y="298653"/>
                </a:moveTo>
                <a:lnTo>
                  <a:pt x="159639" y="335775"/>
                </a:lnTo>
                <a:lnTo>
                  <a:pt x="206705" y="335775"/>
                </a:lnTo>
                <a:lnTo>
                  <a:pt x="206705" y="298653"/>
                </a:lnTo>
                <a:close/>
              </a:path>
              <a:path w="646430" h="517525">
                <a:moveTo>
                  <a:pt x="207073" y="210845"/>
                </a:moveTo>
                <a:lnTo>
                  <a:pt x="175895" y="249085"/>
                </a:lnTo>
                <a:lnTo>
                  <a:pt x="140995" y="282702"/>
                </a:lnTo>
                <a:lnTo>
                  <a:pt x="102298" y="311772"/>
                </a:lnTo>
                <a:lnTo>
                  <a:pt x="59677" y="336334"/>
                </a:lnTo>
                <a:lnTo>
                  <a:pt x="108242" y="336334"/>
                </a:lnTo>
                <a:lnTo>
                  <a:pt x="160578" y="302628"/>
                </a:lnTo>
                <a:lnTo>
                  <a:pt x="206883" y="260972"/>
                </a:lnTo>
                <a:lnTo>
                  <a:pt x="207073" y="210845"/>
                </a:lnTo>
                <a:close/>
              </a:path>
              <a:path w="646430" h="517525">
                <a:moveTo>
                  <a:pt x="243408" y="190"/>
                </a:moveTo>
                <a:lnTo>
                  <a:pt x="206133" y="0"/>
                </a:lnTo>
                <a:lnTo>
                  <a:pt x="203682" y="1320"/>
                </a:lnTo>
                <a:lnTo>
                  <a:pt x="201434" y="5092"/>
                </a:lnTo>
                <a:lnTo>
                  <a:pt x="190296" y="21882"/>
                </a:lnTo>
                <a:lnTo>
                  <a:pt x="164211" y="52235"/>
                </a:lnTo>
                <a:lnTo>
                  <a:pt x="128231" y="83007"/>
                </a:lnTo>
                <a:lnTo>
                  <a:pt x="82308" y="111467"/>
                </a:lnTo>
                <a:lnTo>
                  <a:pt x="55346" y="124358"/>
                </a:lnTo>
                <a:lnTo>
                  <a:pt x="52336" y="127000"/>
                </a:lnTo>
                <a:lnTo>
                  <a:pt x="51574" y="135674"/>
                </a:lnTo>
                <a:lnTo>
                  <a:pt x="51955" y="142633"/>
                </a:lnTo>
                <a:lnTo>
                  <a:pt x="51955" y="149428"/>
                </a:lnTo>
                <a:lnTo>
                  <a:pt x="92862" y="135496"/>
                </a:lnTo>
                <a:lnTo>
                  <a:pt x="139788" y="107911"/>
                </a:lnTo>
                <a:lnTo>
                  <a:pt x="185394" y="72364"/>
                </a:lnTo>
                <a:lnTo>
                  <a:pt x="222377" y="34556"/>
                </a:lnTo>
                <a:lnTo>
                  <a:pt x="243408" y="190"/>
                </a:lnTo>
                <a:close/>
              </a:path>
              <a:path w="646430" h="517525">
                <a:moveTo>
                  <a:pt x="258102" y="117767"/>
                </a:moveTo>
                <a:lnTo>
                  <a:pt x="246214" y="127215"/>
                </a:lnTo>
                <a:lnTo>
                  <a:pt x="211404" y="154698"/>
                </a:lnTo>
                <a:lnTo>
                  <a:pt x="258102" y="154698"/>
                </a:lnTo>
                <a:lnTo>
                  <a:pt x="258102" y="117767"/>
                </a:lnTo>
                <a:close/>
              </a:path>
              <a:path w="646430" h="517525">
                <a:moveTo>
                  <a:pt x="258279" y="29959"/>
                </a:moveTo>
                <a:lnTo>
                  <a:pt x="227291" y="68173"/>
                </a:lnTo>
                <a:lnTo>
                  <a:pt x="192493" y="101727"/>
                </a:lnTo>
                <a:lnTo>
                  <a:pt x="153873" y="130733"/>
                </a:lnTo>
                <a:lnTo>
                  <a:pt x="111442" y="155257"/>
                </a:lnTo>
                <a:lnTo>
                  <a:pt x="160578" y="155079"/>
                </a:lnTo>
                <a:lnTo>
                  <a:pt x="212229" y="121272"/>
                </a:lnTo>
                <a:lnTo>
                  <a:pt x="256590" y="81584"/>
                </a:lnTo>
                <a:lnTo>
                  <a:pt x="258102" y="79705"/>
                </a:lnTo>
                <a:lnTo>
                  <a:pt x="258279" y="29959"/>
                </a:lnTo>
                <a:close/>
              </a:path>
              <a:path w="646430" h="517525">
                <a:moveTo>
                  <a:pt x="594144" y="18656"/>
                </a:moveTo>
                <a:lnTo>
                  <a:pt x="593331" y="9575"/>
                </a:lnTo>
                <a:lnTo>
                  <a:pt x="590448" y="3911"/>
                </a:lnTo>
                <a:lnTo>
                  <a:pt x="584847" y="1016"/>
                </a:lnTo>
                <a:lnTo>
                  <a:pt x="575881" y="190"/>
                </a:lnTo>
                <a:lnTo>
                  <a:pt x="568350" y="190"/>
                </a:lnTo>
                <a:lnTo>
                  <a:pt x="568350" y="96481"/>
                </a:lnTo>
                <a:lnTo>
                  <a:pt x="568350" y="103632"/>
                </a:lnTo>
                <a:lnTo>
                  <a:pt x="568159" y="110985"/>
                </a:lnTo>
                <a:lnTo>
                  <a:pt x="562698" y="116255"/>
                </a:lnTo>
                <a:lnTo>
                  <a:pt x="451307" y="116344"/>
                </a:lnTo>
                <a:lnTo>
                  <a:pt x="390067" y="116255"/>
                </a:lnTo>
                <a:lnTo>
                  <a:pt x="384416" y="116446"/>
                </a:lnTo>
                <a:lnTo>
                  <a:pt x="379336" y="115125"/>
                </a:lnTo>
                <a:lnTo>
                  <a:pt x="376516" y="109474"/>
                </a:lnTo>
                <a:lnTo>
                  <a:pt x="374954" y="103200"/>
                </a:lnTo>
                <a:lnTo>
                  <a:pt x="376466" y="97370"/>
                </a:lnTo>
                <a:lnTo>
                  <a:pt x="380593" y="92887"/>
                </a:lnTo>
                <a:lnTo>
                  <a:pt x="386867" y="90639"/>
                </a:lnTo>
                <a:lnTo>
                  <a:pt x="390067" y="90258"/>
                </a:lnTo>
                <a:lnTo>
                  <a:pt x="393458" y="90449"/>
                </a:lnTo>
                <a:lnTo>
                  <a:pt x="550837" y="90449"/>
                </a:lnTo>
                <a:lnTo>
                  <a:pt x="552716" y="90258"/>
                </a:lnTo>
                <a:lnTo>
                  <a:pt x="554609" y="90449"/>
                </a:lnTo>
                <a:lnTo>
                  <a:pt x="562698" y="91008"/>
                </a:lnTo>
                <a:lnTo>
                  <a:pt x="568350" y="96481"/>
                </a:lnTo>
                <a:lnTo>
                  <a:pt x="568350" y="190"/>
                </a:lnTo>
                <a:lnTo>
                  <a:pt x="503415" y="190"/>
                </a:lnTo>
                <a:lnTo>
                  <a:pt x="503415" y="48983"/>
                </a:lnTo>
                <a:lnTo>
                  <a:pt x="503402" y="54698"/>
                </a:lnTo>
                <a:lnTo>
                  <a:pt x="500710" y="59905"/>
                </a:lnTo>
                <a:lnTo>
                  <a:pt x="495681" y="63500"/>
                </a:lnTo>
                <a:lnTo>
                  <a:pt x="492861" y="64630"/>
                </a:lnTo>
                <a:lnTo>
                  <a:pt x="489661" y="64820"/>
                </a:lnTo>
                <a:lnTo>
                  <a:pt x="325869" y="64820"/>
                </a:lnTo>
                <a:lnTo>
                  <a:pt x="324358" y="65011"/>
                </a:lnTo>
                <a:lnTo>
                  <a:pt x="323049" y="64820"/>
                </a:lnTo>
                <a:lnTo>
                  <a:pt x="315328" y="64071"/>
                </a:lnTo>
                <a:lnTo>
                  <a:pt x="310057" y="58788"/>
                </a:lnTo>
                <a:lnTo>
                  <a:pt x="310426" y="44475"/>
                </a:lnTo>
                <a:lnTo>
                  <a:pt x="315518" y="39382"/>
                </a:lnTo>
                <a:lnTo>
                  <a:pt x="323608" y="39192"/>
                </a:lnTo>
                <a:lnTo>
                  <a:pt x="356501" y="39179"/>
                </a:lnTo>
                <a:lnTo>
                  <a:pt x="365963" y="39192"/>
                </a:lnTo>
                <a:lnTo>
                  <a:pt x="406819" y="39192"/>
                </a:lnTo>
                <a:lnTo>
                  <a:pt x="434187" y="39116"/>
                </a:lnTo>
                <a:lnTo>
                  <a:pt x="463829" y="39116"/>
                </a:lnTo>
                <a:lnTo>
                  <a:pt x="467575" y="39116"/>
                </a:lnTo>
                <a:lnTo>
                  <a:pt x="487768" y="39382"/>
                </a:lnTo>
                <a:lnTo>
                  <a:pt x="492099" y="39382"/>
                </a:lnTo>
                <a:lnTo>
                  <a:pt x="497370" y="41084"/>
                </a:lnTo>
                <a:lnTo>
                  <a:pt x="500392" y="43903"/>
                </a:lnTo>
                <a:lnTo>
                  <a:pt x="503415" y="48983"/>
                </a:lnTo>
                <a:lnTo>
                  <a:pt x="503415" y="190"/>
                </a:lnTo>
                <a:lnTo>
                  <a:pt x="284822" y="190"/>
                </a:lnTo>
                <a:lnTo>
                  <a:pt x="284822" y="154889"/>
                </a:lnTo>
                <a:lnTo>
                  <a:pt x="594144" y="154889"/>
                </a:lnTo>
                <a:lnTo>
                  <a:pt x="594144" y="116446"/>
                </a:lnTo>
                <a:lnTo>
                  <a:pt x="594144" y="90258"/>
                </a:lnTo>
                <a:lnTo>
                  <a:pt x="594144" y="65011"/>
                </a:lnTo>
                <a:lnTo>
                  <a:pt x="594144" y="39077"/>
                </a:lnTo>
                <a:lnTo>
                  <a:pt x="594144" y="18656"/>
                </a:lnTo>
                <a:close/>
              </a:path>
              <a:path w="646430" h="517525">
                <a:moveTo>
                  <a:pt x="646099" y="185216"/>
                </a:moveTo>
                <a:lnTo>
                  <a:pt x="641769" y="181076"/>
                </a:lnTo>
                <a:lnTo>
                  <a:pt x="607136" y="181076"/>
                </a:lnTo>
                <a:lnTo>
                  <a:pt x="607136" y="277545"/>
                </a:lnTo>
                <a:lnTo>
                  <a:pt x="606755" y="292252"/>
                </a:lnTo>
                <a:lnTo>
                  <a:pt x="601484" y="297332"/>
                </a:lnTo>
                <a:lnTo>
                  <a:pt x="365213" y="297522"/>
                </a:lnTo>
                <a:lnTo>
                  <a:pt x="362762" y="297713"/>
                </a:lnTo>
                <a:lnTo>
                  <a:pt x="353542" y="296392"/>
                </a:lnTo>
                <a:lnTo>
                  <a:pt x="349961" y="292252"/>
                </a:lnTo>
                <a:lnTo>
                  <a:pt x="349211" y="286029"/>
                </a:lnTo>
                <a:lnTo>
                  <a:pt x="348653" y="279996"/>
                </a:lnTo>
                <a:lnTo>
                  <a:pt x="351282" y="275285"/>
                </a:lnTo>
                <a:lnTo>
                  <a:pt x="359752" y="271894"/>
                </a:lnTo>
                <a:lnTo>
                  <a:pt x="363334" y="271703"/>
                </a:lnTo>
                <a:lnTo>
                  <a:pt x="593572" y="271703"/>
                </a:lnTo>
                <a:lnTo>
                  <a:pt x="601853" y="272275"/>
                </a:lnTo>
                <a:lnTo>
                  <a:pt x="607136" y="277545"/>
                </a:lnTo>
                <a:lnTo>
                  <a:pt x="607136" y="181076"/>
                </a:lnTo>
                <a:lnTo>
                  <a:pt x="542556" y="181076"/>
                </a:lnTo>
                <a:lnTo>
                  <a:pt x="542556" y="237604"/>
                </a:lnTo>
                <a:lnTo>
                  <a:pt x="539915" y="242506"/>
                </a:lnTo>
                <a:lnTo>
                  <a:pt x="533895" y="244576"/>
                </a:lnTo>
                <a:lnTo>
                  <a:pt x="530885" y="245516"/>
                </a:lnTo>
                <a:lnTo>
                  <a:pt x="527494" y="245706"/>
                </a:lnTo>
                <a:lnTo>
                  <a:pt x="299326" y="245706"/>
                </a:lnTo>
                <a:lnTo>
                  <a:pt x="289915" y="245516"/>
                </a:lnTo>
                <a:lnTo>
                  <a:pt x="284264" y="240614"/>
                </a:lnTo>
                <a:lnTo>
                  <a:pt x="284645" y="224790"/>
                </a:lnTo>
                <a:lnTo>
                  <a:pt x="289915" y="220078"/>
                </a:lnTo>
                <a:lnTo>
                  <a:pt x="414159" y="220078"/>
                </a:lnTo>
                <a:lnTo>
                  <a:pt x="526364" y="219887"/>
                </a:lnTo>
                <a:lnTo>
                  <a:pt x="528815" y="219710"/>
                </a:lnTo>
                <a:lnTo>
                  <a:pt x="531075" y="220078"/>
                </a:lnTo>
                <a:lnTo>
                  <a:pt x="537476" y="221018"/>
                </a:lnTo>
                <a:lnTo>
                  <a:pt x="541235" y="224790"/>
                </a:lnTo>
                <a:lnTo>
                  <a:pt x="541997" y="231203"/>
                </a:lnTo>
                <a:lnTo>
                  <a:pt x="542556" y="237604"/>
                </a:lnTo>
                <a:lnTo>
                  <a:pt x="542556" y="181076"/>
                </a:lnTo>
                <a:lnTo>
                  <a:pt x="233248" y="181076"/>
                </a:lnTo>
                <a:lnTo>
                  <a:pt x="233248" y="335965"/>
                </a:lnTo>
                <a:lnTo>
                  <a:pt x="645541" y="335965"/>
                </a:lnTo>
                <a:lnTo>
                  <a:pt x="645541" y="333324"/>
                </a:lnTo>
                <a:lnTo>
                  <a:pt x="645909" y="331063"/>
                </a:lnTo>
                <a:lnTo>
                  <a:pt x="646099" y="328803"/>
                </a:lnTo>
                <a:lnTo>
                  <a:pt x="646099" y="297713"/>
                </a:lnTo>
                <a:lnTo>
                  <a:pt x="646099" y="271703"/>
                </a:lnTo>
                <a:lnTo>
                  <a:pt x="646099" y="245706"/>
                </a:lnTo>
                <a:lnTo>
                  <a:pt x="646099" y="219710"/>
                </a:lnTo>
                <a:lnTo>
                  <a:pt x="646099" y="185216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A96C00F-B98F-4C8D-8C79-02CD3D0D66E5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ИНВЕСТИЦИОННЫЕ ПРОЕКТЫ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934FEFA-F325-469E-A89F-A6560FEB8D25}"/>
              </a:ext>
            </a:extLst>
          </p:cNvPr>
          <p:cNvSpPr txBox="1"/>
          <p:nvPr/>
        </p:nvSpPr>
        <p:spPr>
          <a:xfrm>
            <a:off x="1035127" y="2548432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КОМПАНИИ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9661B18-EB99-42A0-88A0-0178157666DF}"/>
              </a:ext>
            </a:extLst>
          </p:cNvPr>
          <p:cNvSpPr txBox="1"/>
          <p:nvPr/>
        </p:nvSpPr>
        <p:spPr>
          <a:xfrm>
            <a:off x="6516241" y="2548432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ПРОЕКТА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416FC81-3E0C-47C6-BDF2-BFD065CFBC02}"/>
              </a:ext>
            </a:extLst>
          </p:cNvPr>
          <p:cNvSpPr txBox="1"/>
          <p:nvPr/>
        </p:nvSpPr>
        <p:spPr>
          <a:xfrm>
            <a:off x="13024733" y="2548432"/>
            <a:ext cx="22089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руб.)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C55BCA6-C63D-42C6-88A5-C77D00CE401E}"/>
              </a:ext>
            </a:extLst>
          </p:cNvPr>
          <p:cNvSpPr txBox="1"/>
          <p:nvPr/>
        </p:nvSpPr>
        <p:spPr>
          <a:xfrm>
            <a:off x="16261031" y="2548432"/>
            <a:ext cx="22089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60BAB60-B369-4C3D-BF0D-FA04AFBC4E5D}"/>
              </a:ext>
            </a:extLst>
          </p:cNvPr>
          <p:cNvSpPr txBox="1"/>
          <p:nvPr/>
        </p:nvSpPr>
        <p:spPr>
          <a:xfrm>
            <a:off x="2083177" y="3837527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Назриев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И.Ш.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086607B-FA5E-4D8A-AF95-D5547CEF2EB0}"/>
              </a:ext>
            </a:extLst>
          </p:cNvPr>
          <p:cNvSpPr txBox="1"/>
          <p:nvPr/>
        </p:nvSpPr>
        <p:spPr>
          <a:xfrm>
            <a:off x="2061117" y="5072876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 Михеев В. В.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448E0B3-B0CD-4E5D-9608-90D993BB2E0C}"/>
              </a:ext>
            </a:extLst>
          </p:cNvPr>
          <p:cNvSpPr txBox="1"/>
          <p:nvPr/>
        </p:nvSpPr>
        <p:spPr>
          <a:xfrm>
            <a:off x="2059047" y="6368275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 Дмитриев Р. В.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D0FEA1F-747B-47C9-8809-276F2AEDA5F4}"/>
              </a:ext>
            </a:extLst>
          </p:cNvPr>
          <p:cNvSpPr txBox="1"/>
          <p:nvPr/>
        </p:nvSpPr>
        <p:spPr>
          <a:xfrm>
            <a:off x="6538794" y="3603250"/>
            <a:ext cx="49649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молочной фермы на 15 голов КРС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Айрширской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породы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E2B44BF-8FCC-4EB9-A704-D3ACC689B4E4}"/>
              </a:ext>
            </a:extLst>
          </p:cNvPr>
          <p:cNvSpPr txBox="1"/>
          <p:nvPr/>
        </p:nvSpPr>
        <p:spPr>
          <a:xfrm>
            <a:off x="6540327" y="5042098"/>
            <a:ext cx="49649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Разведение крупного рогатого скота молочного и мясного направления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9B7DF44-1A76-485E-ACA1-CDBA4A90FDB8}"/>
              </a:ext>
            </a:extLst>
          </p:cNvPr>
          <p:cNvSpPr txBox="1"/>
          <p:nvPr/>
        </p:nvSpPr>
        <p:spPr>
          <a:xfrm>
            <a:off x="6511423" y="6280550"/>
            <a:ext cx="49649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Разведение крупного рогатого скота молочного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61D0AC3-188E-4615-B3C6-6B379E08FA48}"/>
              </a:ext>
            </a:extLst>
          </p:cNvPr>
          <p:cNvSpPr txBox="1"/>
          <p:nvPr/>
        </p:nvSpPr>
        <p:spPr>
          <a:xfrm>
            <a:off x="13077995" y="3719941"/>
            <a:ext cx="53919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                                          2024 - 2028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80A6124-F900-46F2-8A83-E552DFCBA7FB}"/>
              </a:ext>
            </a:extLst>
          </p:cNvPr>
          <p:cNvSpPr txBox="1"/>
          <p:nvPr/>
        </p:nvSpPr>
        <p:spPr>
          <a:xfrm>
            <a:off x="13087610" y="4941030"/>
            <a:ext cx="4736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                                           2025 - 2029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752BC74-14B7-4816-9639-EDB0CCD9CBE7}"/>
              </a:ext>
            </a:extLst>
          </p:cNvPr>
          <p:cNvSpPr txBox="1"/>
          <p:nvPr/>
        </p:nvSpPr>
        <p:spPr>
          <a:xfrm>
            <a:off x="13087610" y="6214387"/>
            <a:ext cx="4736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                                           2025 - 2029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4B76E5-5F9F-46D4-B405-97EC675E374D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МУНИЦИПАЛЬНОГО ОКРУГА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A809B17-30CA-59AD-0ABD-282F819666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497FFE07-96DE-4EB9-9C42-207AA27CCF03}"/>
              </a:ext>
            </a:extLst>
          </p:cNvPr>
          <p:cNvSpPr/>
          <p:nvPr/>
        </p:nvSpPr>
        <p:spPr>
          <a:xfrm>
            <a:off x="0" y="-49193"/>
            <a:ext cx="20104100" cy="11647467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520" y="1981510"/>
            <a:ext cx="4687396" cy="795808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90156" y="2379765"/>
            <a:ext cx="4220538" cy="7414488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717" y="2611085"/>
            <a:ext cx="3435350" cy="1240790"/>
          </a:xfrm>
          <a:custGeom>
            <a:avLst/>
            <a:gdLst/>
            <a:ahLst/>
            <a:cxnLst/>
            <a:rect l="l" t="t" r="r" b="b"/>
            <a:pathLst>
              <a:path w="3435350" h="1240789">
                <a:moveTo>
                  <a:pt x="3280842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80842" y="1240171"/>
                </a:lnTo>
                <a:lnTo>
                  <a:pt x="3329674" y="1232301"/>
                </a:lnTo>
                <a:lnTo>
                  <a:pt x="3372073" y="1210384"/>
                </a:lnTo>
                <a:lnTo>
                  <a:pt x="3405500" y="1176956"/>
                </a:lnTo>
                <a:lnTo>
                  <a:pt x="3427418" y="1134558"/>
                </a:lnTo>
                <a:lnTo>
                  <a:pt x="3435288" y="1085726"/>
                </a:lnTo>
                <a:lnTo>
                  <a:pt x="3435288" y="154445"/>
                </a:lnTo>
                <a:lnTo>
                  <a:pt x="3427418" y="105613"/>
                </a:lnTo>
                <a:lnTo>
                  <a:pt x="3405500" y="63214"/>
                </a:lnTo>
                <a:lnTo>
                  <a:pt x="3372073" y="29787"/>
                </a:lnTo>
                <a:lnTo>
                  <a:pt x="3329674" y="7869"/>
                </a:lnTo>
                <a:lnTo>
                  <a:pt x="3280842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6857" y="1981510"/>
            <a:ext cx="4687396" cy="795808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344155" y="2249928"/>
            <a:ext cx="4214495" cy="7421245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8776" y="2622328"/>
            <a:ext cx="3435350" cy="1240790"/>
          </a:xfrm>
          <a:custGeom>
            <a:avLst/>
            <a:gdLst/>
            <a:ahLst/>
            <a:cxnLst/>
            <a:rect l="l" t="t" r="r" b="b"/>
            <a:pathLst>
              <a:path w="3435350" h="1240789">
                <a:moveTo>
                  <a:pt x="3280842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80842" y="1240171"/>
                </a:lnTo>
                <a:lnTo>
                  <a:pt x="3329674" y="1232301"/>
                </a:lnTo>
                <a:lnTo>
                  <a:pt x="3372073" y="1210384"/>
                </a:lnTo>
                <a:lnTo>
                  <a:pt x="3405500" y="1176956"/>
                </a:lnTo>
                <a:lnTo>
                  <a:pt x="3427418" y="1134558"/>
                </a:lnTo>
                <a:lnTo>
                  <a:pt x="3435288" y="1085726"/>
                </a:lnTo>
                <a:lnTo>
                  <a:pt x="3435288" y="154445"/>
                </a:lnTo>
                <a:lnTo>
                  <a:pt x="3427418" y="105613"/>
                </a:lnTo>
                <a:lnTo>
                  <a:pt x="3405500" y="63214"/>
                </a:lnTo>
                <a:lnTo>
                  <a:pt x="3372073" y="29787"/>
                </a:lnTo>
                <a:lnTo>
                  <a:pt x="3329674" y="7869"/>
                </a:lnTo>
                <a:lnTo>
                  <a:pt x="3280842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5165" y="2823752"/>
            <a:ext cx="833119" cy="840740"/>
          </a:xfrm>
          <a:custGeom>
            <a:avLst/>
            <a:gdLst/>
            <a:ahLst/>
            <a:cxnLst/>
            <a:rect l="l" t="t" r="r" b="b"/>
            <a:pathLst>
              <a:path w="833120" h="840739">
                <a:moveTo>
                  <a:pt x="478052" y="240030"/>
                </a:moveTo>
                <a:lnTo>
                  <a:pt x="435470" y="248920"/>
                </a:lnTo>
                <a:lnTo>
                  <a:pt x="395602" y="265430"/>
                </a:lnTo>
                <a:lnTo>
                  <a:pt x="359050" y="288290"/>
                </a:lnTo>
                <a:lnTo>
                  <a:pt x="326432" y="318770"/>
                </a:lnTo>
                <a:lnTo>
                  <a:pt x="298363" y="354330"/>
                </a:lnTo>
                <a:lnTo>
                  <a:pt x="275459" y="394970"/>
                </a:lnTo>
                <a:lnTo>
                  <a:pt x="258337" y="439419"/>
                </a:lnTo>
                <a:lnTo>
                  <a:pt x="247611" y="488949"/>
                </a:lnTo>
                <a:lnTo>
                  <a:pt x="243899" y="539749"/>
                </a:lnTo>
                <a:lnTo>
                  <a:pt x="247605" y="591819"/>
                </a:lnTo>
                <a:lnTo>
                  <a:pt x="258311" y="640080"/>
                </a:lnTo>
                <a:lnTo>
                  <a:pt x="275404" y="685800"/>
                </a:lnTo>
                <a:lnTo>
                  <a:pt x="298270" y="726440"/>
                </a:lnTo>
                <a:lnTo>
                  <a:pt x="326295" y="762000"/>
                </a:lnTo>
                <a:lnTo>
                  <a:pt x="358865" y="791210"/>
                </a:lnTo>
                <a:lnTo>
                  <a:pt x="395366" y="815340"/>
                </a:lnTo>
                <a:lnTo>
                  <a:pt x="435184" y="831850"/>
                </a:lnTo>
                <a:lnTo>
                  <a:pt x="477705" y="840740"/>
                </a:lnTo>
                <a:lnTo>
                  <a:pt x="441088" y="819150"/>
                </a:lnTo>
                <a:lnTo>
                  <a:pt x="407722" y="792480"/>
                </a:lnTo>
                <a:lnTo>
                  <a:pt x="378110" y="760730"/>
                </a:lnTo>
                <a:lnTo>
                  <a:pt x="352755" y="723900"/>
                </a:lnTo>
                <a:lnTo>
                  <a:pt x="332158" y="683260"/>
                </a:lnTo>
                <a:lnTo>
                  <a:pt x="316824" y="637540"/>
                </a:lnTo>
                <a:lnTo>
                  <a:pt x="307255" y="590550"/>
                </a:lnTo>
                <a:lnTo>
                  <a:pt x="303954" y="541020"/>
                </a:lnTo>
                <a:lnTo>
                  <a:pt x="307263" y="490220"/>
                </a:lnTo>
                <a:lnTo>
                  <a:pt x="316853" y="441960"/>
                </a:lnTo>
                <a:lnTo>
                  <a:pt x="332221" y="397510"/>
                </a:lnTo>
                <a:lnTo>
                  <a:pt x="352861" y="356870"/>
                </a:lnTo>
                <a:lnTo>
                  <a:pt x="378269" y="320040"/>
                </a:lnTo>
                <a:lnTo>
                  <a:pt x="407940" y="288290"/>
                </a:lnTo>
                <a:lnTo>
                  <a:pt x="441369" y="261620"/>
                </a:lnTo>
                <a:lnTo>
                  <a:pt x="478052" y="240030"/>
                </a:lnTo>
                <a:close/>
              </a:path>
              <a:path w="833120" h="840739">
                <a:moveTo>
                  <a:pt x="577632" y="238760"/>
                </a:moveTo>
                <a:lnTo>
                  <a:pt x="577668" y="240030"/>
                </a:lnTo>
                <a:lnTo>
                  <a:pt x="536217" y="243840"/>
                </a:lnTo>
                <a:lnTo>
                  <a:pt x="496911" y="255270"/>
                </a:lnTo>
                <a:lnTo>
                  <a:pt x="460273" y="273050"/>
                </a:lnTo>
                <a:lnTo>
                  <a:pt x="426825" y="297180"/>
                </a:lnTo>
                <a:lnTo>
                  <a:pt x="397090" y="327660"/>
                </a:lnTo>
                <a:lnTo>
                  <a:pt x="371589" y="361950"/>
                </a:lnTo>
                <a:lnTo>
                  <a:pt x="350847" y="402590"/>
                </a:lnTo>
                <a:lnTo>
                  <a:pt x="335383" y="445770"/>
                </a:lnTo>
                <a:lnTo>
                  <a:pt x="325722" y="491490"/>
                </a:lnTo>
                <a:lnTo>
                  <a:pt x="322386" y="541020"/>
                </a:lnTo>
                <a:lnTo>
                  <a:pt x="326245" y="593090"/>
                </a:lnTo>
                <a:lnTo>
                  <a:pt x="337389" y="642620"/>
                </a:lnTo>
                <a:lnTo>
                  <a:pt x="355165" y="688340"/>
                </a:lnTo>
                <a:lnTo>
                  <a:pt x="378920" y="728980"/>
                </a:lnTo>
                <a:lnTo>
                  <a:pt x="408004" y="765810"/>
                </a:lnTo>
                <a:lnTo>
                  <a:pt x="441762" y="795020"/>
                </a:lnTo>
                <a:lnTo>
                  <a:pt x="479544" y="819150"/>
                </a:lnTo>
                <a:lnTo>
                  <a:pt x="520697" y="834390"/>
                </a:lnTo>
                <a:lnTo>
                  <a:pt x="564569" y="840740"/>
                </a:lnTo>
                <a:lnTo>
                  <a:pt x="596975" y="840740"/>
                </a:lnTo>
                <a:lnTo>
                  <a:pt x="616234" y="838200"/>
                </a:lnTo>
                <a:lnTo>
                  <a:pt x="620572" y="836930"/>
                </a:lnTo>
                <a:lnTo>
                  <a:pt x="624719" y="836930"/>
                </a:lnTo>
                <a:lnTo>
                  <a:pt x="676895" y="817880"/>
                </a:lnTo>
                <a:lnTo>
                  <a:pt x="710156" y="797560"/>
                </a:lnTo>
                <a:lnTo>
                  <a:pt x="737571" y="774700"/>
                </a:lnTo>
                <a:lnTo>
                  <a:pt x="744645" y="768350"/>
                </a:lnTo>
                <a:lnTo>
                  <a:pt x="770688" y="737870"/>
                </a:lnTo>
                <a:lnTo>
                  <a:pt x="796009" y="695960"/>
                </a:lnTo>
                <a:lnTo>
                  <a:pt x="802134" y="684530"/>
                </a:lnTo>
                <a:lnTo>
                  <a:pt x="807770" y="670560"/>
                </a:lnTo>
                <a:lnTo>
                  <a:pt x="810387" y="664210"/>
                </a:lnTo>
                <a:lnTo>
                  <a:pt x="812901" y="657860"/>
                </a:lnTo>
                <a:lnTo>
                  <a:pt x="815281" y="651510"/>
                </a:lnTo>
                <a:lnTo>
                  <a:pt x="817501" y="643890"/>
                </a:lnTo>
                <a:lnTo>
                  <a:pt x="820600" y="633730"/>
                </a:lnTo>
                <a:lnTo>
                  <a:pt x="830059" y="586740"/>
                </a:lnTo>
                <a:lnTo>
                  <a:pt x="832844" y="548640"/>
                </a:lnTo>
                <a:lnTo>
                  <a:pt x="832817" y="529590"/>
                </a:lnTo>
                <a:lnTo>
                  <a:pt x="832374" y="519430"/>
                </a:lnTo>
                <a:lnTo>
                  <a:pt x="832038" y="514350"/>
                </a:lnTo>
                <a:lnTo>
                  <a:pt x="831547" y="509270"/>
                </a:lnTo>
                <a:lnTo>
                  <a:pt x="831643" y="508000"/>
                </a:lnTo>
                <a:lnTo>
                  <a:pt x="830877" y="500380"/>
                </a:lnTo>
                <a:lnTo>
                  <a:pt x="830028" y="494030"/>
                </a:lnTo>
                <a:lnTo>
                  <a:pt x="829040" y="486410"/>
                </a:lnTo>
                <a:lnTo>
                  <a:pt x="827904" y="480060"/>
                </a:lnTo>
                <a:lnTo>
                  <a:pt x="827029" y="474980"/>
                </a:lnTo>
                <a:lnTo>
                  <a:pt x="824337" y="462280"/>
                </a:lnTo>
                <a:lnTo>
                  <a:pt x="382117" y="462280"/>
                </a:lnTo>
                <a:lnTo>
                  <a:pt x="372697" y="458470"/>
                </a:lnTo>
                <a:lnTo>
                  <a:pt x="370300" y="452120"/>
                </a:lnTo>
                <a:lnTo>
                  <a:pt x="372026" y="447040"/>
                </a:lnTo>
                <a:lnTo>
                  <a:pt x="391763" y="401320"/>
                </a:lnTo>
                <a:lnTo>
                  <a:pt x="418552" y="360680"/>
                </a:lnTo>
                <a:lnTo>
                  <a:pt x="451447" y="327660"/>
                </a:lnTo>
                <a:lnTo>
                  <a:pt x="489503" y="302260"/>
                </a:lnTo>
                <a:lnTo>
                  <a:pt x="531776" y="285750"/>
                </a:lnTo>
                <a:lnTo>
                  <a:pt x="577320" y="280670"/>
                </a:lnTo>
                <a:lnTo>
                  <a:pt x="707819" y="280670"/>
                </a:lnTo>
                <a:lnTo>
                  <a:pt x="705794" y="279400"/>
                </a:lnTo>
                <a:lnTo>
                  <a:pt x="700664" y="276860"/>
                </a:lnTo>
                <a:lnTo>
                  <a:pt x="695583" y="273050"/>
                </a:lnTo>
                <a:lnTo>
                  <a:pt x="691928" y="270510"/>
                </a:lnTo>
                <a:lnTo>
                  <a:pt x="688201" y="269240"/>
                </a:lnTo>
                <a:lnTo>
                  <a:pt x="684366" y="266700"/>
                </a:lnTo>
                <a:lnTo>
                  <a:pt x="680650" y="264160"/>
                </a:lnTo>
                <a:lnTo>
                  <a:pt x="676839" y="262890"/>
                </a:lnTo>
                <a:lnTo>
                  <a:pt x="676695" y="262890"/>
                </a:lnTo>
                <a:lnTo>
                  <a:pt x="672872" y="260350"/>
                </a:lnTo>
                <a:lnTo>
                  <a:pt x="669337" y="259080"/>
                </a:lnTo>
                <a:lnTo>
                  <a:pt x="665430" y="257810"/>
                </a:lnTo>
                <a:lnTo>
                  <a:pt x="665190" y="257810"/>
                </a:lnTo>
                <a:lnTo>
                  <a:pt x="661379" y="255270"/>
                </a:lnTo>
                <a:lnTo>
                  <a:pt x="653350" y="252730"/>
                </a:lnTo>
                <a:lnTo>
                  <a:pt x="653218" y="252730"/>
                </a:lnTo>
                <a:lnTo>
                  <a:pt x="649215" y="251460"/>
                </a:lnTo>
                <a:lnTo>
                  <a:pt x="645356" y="250190"/>
                </a:lnTo>
                <a:lnTo>
                  <a:pt x="641269" y="248920"/>
                </a:lnTo>
                <a:lnTo>
                  <a:pt x="628853" y="245110"/>
                </a:lnTo>
                <a:lnTo>
                  <a:pt x="624575" y="243840"/>
                </a:lnTo>
                <a:lnTo>
                  <a:pt x="620668" y="243840"/>
                </a:lnTo>
                <a:lnTo>
                  <a:pt x="616437" y="242570"/>
                </a:lnTo>
                <a:lnTo>
                  <a:pt x="615323" y="242570"/>
                </a:lnTo>
                <a:lnTo>
                  <a:pt x="596434" y="240030"/>
                </a:lnTo>
                <a:lnTo>
                  <a:pt x="587075" y="240030"/>
                </a:lnTo>
                <a:lnTo>
                  <a:pt x="577632" y="238760"/>
                </a:lnTo>
                <a:close/>
              </a:path>
              <a:path w="833120" h="840739">
                <a:moveTo>
                  <a:pt x="17" y="501673"/>
                </a:moveTo>
                <a:lnTo>
                  <a:pt x="17" y="576579"/>
                </a:lnTo>
                <a:lnTo>
                  <a:pt x="5208" y="605789"/>
                </a:lnTo>
                <a:lnTo>
                  <a:pt x="44898" y="657859"/>
                </a:lnTo>
                <a:lnTo>
                  <a:pt x="78172" y="680719"/>
                </a:lnTo>
                <a:lnTo>
                  <a:pt x="119229" y="699769"/>
                </a:lnTo>
                <a:lnTo>
                  <a:pt x="166672" y="715009"/>
                </a:lnTo>
                <a:lnTo>
                  <a:pt x="219258" y="723899"/>
                </a:lnTo>
                <a:lnTo>
                  <a:pt x="275742" y="727710"/>
                </a:lnTo>
                <a:lnTo>
                  <a:pt x="276413" y="727710"/>
                </a:lnTo>
                <a:lnTo>
                  <a:pt x="261796" y="699770"/>
                </a:lnTo>
                <a:lnTo>
                  <a:pt x="249454" y="671829"/>
                </a:lnTo>
                <a:lnTo>
                  <a:pt x="239522" y="641349"/>
                </a:lnTo>
                <a:lnTo>
                  <a:pt x="232131" y="610869"/>
                </a:lnTo>
                <a:lnTo>
                  <a:pt x="186629" y="604519"/>
                </a:lnTo>
                <a:lnTo>
                  <a:pt x="144129" y="594359"/>
                </a:lnTo>
                <a:lnTo>
                  <a:pt x="105209" y="580389"/>
                </a:lnTo>
                <a:lnTo>
                  <a:pt x="70443" y="563879"/>
                </a:lnTo>
                <a:lnTo>
                  <a:pt x="29648" y="535939"/>
                </a:lnTo>
                <a:lnTo>
                  <a:pt x="13274" y="519429"/>
                </a:lnTo>
                <a:lnTo>
                  <a:pt x="17" y="501673"/>
                </a:lnTo>
                <a:close/>
              </a:path>
              <a:path w="833120" h="840739">
                <a:moveTo>
                  <a:pt x="17" y="351802"/>
                </a:moveTo>
                <a:lnTo>
                  <a:pt x="17" y="439419"/>
                </a:lnTo>
                <a:lnTo>
                  <a:pt x="69" y="440689"/>
                </a:lnTo>
                <a:lnTo>
                  <a:pt x="20406" y="496569"/>
                </a:lnTo>
                <a:lnTo>
                  <a:pt x="78172" y="544829"/>
                </a:lnTo>
                <a:lnTo>
                  <a:pt x="146209" y="572769"/>
                </a:lnTo>
                <a:lnTo>
                  <a:pt x="185875" y="582929"/>
                </a:lnTo>
                <a:lnTo>
                  <a:pt x="228451" y="589279"/>
                </a:lnTo>
                <a:lnTo>
                  <a:pt x="227115" y="576579"/>
                </a:lnTo>
                <a:lnTo>
                  <a:pt x="226173" y="565149"/>
                </a:lnTo>
                <a:lnTo>
                  <a:pt x="225615" y="552449"/>
                </a:lnTo>
                <a:lnTo>
                  <a:pt x="225505" y="544829"/>
                </a:lnTo>
                <a:lnTo>
                  <a:pt x="225569" y="534669"/>
                </a:lnTo>
                <a:lnTo>
                  <a:pt x="225980" y="519429"/>
                </a:lnTo>
                <a:lnTo>
                  <a:pt x="227595" y="499109"/>
                </a:lnTo>
                <a:lnTo>
                  <a:pt x="230224" y="480059"/>
                </a:lnTo>
                <a:lnTo>
                  <a:pt x="233821" y="461009"/>
                </a:lnTo>
                <a:lnTo>
                  <a:pt x="187827" y="454659"/>
                </a:lnTo>
                <a:lnTo>
                  <a:pt x="144872" y="444499"/>
                </a:lnTo>
                <a:lnTo>
                  <a:pt x="105549" y="431799"/>
                </a:lnTo>
                <a:lnTo>
                  <a:pt x="70452" y="414019"/>
                </a:lnTo>
                <a:lnTo>
                  <a:pt x="29656" y="386079"/>
                </a:lnTo>
                <a:lnTo>
                  <a:pt x="13281" y="369569"/>
                </a:lnTo>
                <a:lnTo>
                  <a:pt x="17" y="351802"/>
                </a:lnTo>
                <a:close/>
              </a:path>
              <a:path w="833120" h="840739">
                <a:moveTo>
                  <a:pt x="17" y="501649"/>
                </a:moveTo>
                <a:close/>
              </a:path>
              <a:path w="833120" h="840739">
                <a:moveTo>
                  <a:pt x="577308" y="302260"/>
                </a:moveTo>
                <a:lnTo>
                  <a:pt x="527504" y="308610"/>
                </a:lnTo>
                <a:lnTo>
                  <a:pt x="482316" y="330200"/>
                </a:lnTo>
                <a:lnTo>
                  <a:pt x="443211" y="361950"/>
                </a:lnTo>
                <a:lnTo>
                  <a:pt x="411659" y="403860"/>
                </a:lnTo>
                <a:lnTo>
                  <a:pt x="389128" y="454660"/>
                </a:lnTo>
                <a:lnTo>
                  <a:pt x="387354" y="459740"/>
                </a:lnTo>
                <a:lnTo>
                  <a:pt x="382117" y="462280"/>
                </a:lnTo>
                <a:lnTo>
                  <a:pt x="772859" y="462280"/>
                </a:lnTo>
                <a:lnTo>
                  <a:pt x="767610" y="459740"/>
                </a:lnTo>
                <a:lnTo>
                  <a:pt x="765836" y="454660"/>
                </a:lnTo>
                <a:lnTo>
                  <a:pt x="743275" y="403860"/>
                </a:lnTo>
                <a:lnTo>
                  <a:pt x="711639" y="361950"/>
                </a:lnTo>
                <a:lnTo>
                  <a:pt x="672432" y="330200"/>
                </a:lnTo>
                <a:lnTo>
                  <a:pt x="627154" y="308610"/>
                </a:lnTo>
                <a:lnTo>
                  <a:pt x="577308" y="302260"/>
                </a:lnTo>
                <a:close/>
              </a:path>
              <a:path w="833120" h="840739">
                <a:moveTo>
                  <a:pt x="707819" y="280670"/>
                </a:moveTo>
                <a:lnTo>
                  <a:pt x="577332" y="280670"/>
                </a:lnTo>
                <a:lnTo>
                  <a:pt x="622901" y="285750"/>
                </a:lnTo>
                <a:lnTo>
                  <a:pt x="665236" y="302260"/>
                </a:lnTo>
                <a:lnTo>
                  <a:pt x="703371" y="327660"/>
                </a:lnTo>
                <a:lnTo>
                  <a:pt x="736345" y="360680"/>
                </a:lnTo>
                <a:lnTo>
                  <a:pt x="763192" y="401320"/>
                </a:lnTo>
                <a:lnTo>
                  <a:pt x="782950" y="447040"/>
                </a:lnTo>
                <a:lnTo>
                  <a:pt x="784676" y="452120"/>
                </a:lnTo>
                <a:lnTo>
                  <a:pt x="782279" y="458470"/>
                </a:lnTo>
                <a:lnTo>
                  <a:pt x="772859" y="462280"/>
                </a:lnTo>
                <a:lnTo>
                  <a:pt x="824337" y="462280"/>
                </a:lnTo>
                <a:lnTo>
                  <a:pt x="823245" y="457200"/>
                </a:lnTo>
                <a:lnTo>
                  <a:pt x="821480" y="450850"/>
                </a:lnTo>
                <a:lnTo>
                  <a:pt x="819572" y="443230"/>
                </a:lnTo>
                <a:lnTo>
                  <a:pt x="817501" y="436880"/>
                </a:lnTo>
                <a:lnTo>
                  <a:pt x="815092" y="429260"/>
                </a:lnTo>
                <a:lnTo>
                  <a:pt x="812384" y="421640"/>
                </a:lnTo>
                <a:lnTo>
                  <a:pt x="808884" y="412750"/>
                </a:lnTo>
                <a:lnTo>
                  <a:pt x="808345" y="410210"/>
                </a:lnTo>
                <a:lnTo>
                  <a:pt x="806020" y="405130"/>
                </a:lnTo>
                <a:lnTo>
                  <a:pt x="803983" y="401320"/>
                </a:lnTo>
                <a:lnTo>
                  <a:pt x="802065" y="397510"/>
                </a:lnTo>
                <a:lnTo>
                  <a:pt x="802113" y="396240"/>
                </a:lnTo>
                <a:lnTo>
                  <a:pt x="800100" y="392430"/>
                </a:lnTo>
                <a:lnTo>
                  <a:pt x="798170" y="388620"/>
                </a:lnTo>
                <a:lnTo>
                  <a:pt x="793856" y="379730"/>
                </a:lnTo>
                <a:lnTo>
                  <a:pt x="791675" y="375920"/>
                </a:lnTo>
                <a:lnTo>
                  <a:pt x="787073" y="367030"/>
                </a:lnTo>
                <a:lnTo>
                  <a:pt x="784676" y="364490"/>
                </a:lnTo>
                <a:lnTo>
                  <a:pt x="782231" y="360680"/>
                </a:lnTo>
                <a:lnTo>
                  <a:pt x="782327" y="359410"/>
                </a:lnTo>
                <a:lnTo>
                  <a:pt x="779918" y="355600"/>
                </a:lnTo>
                <a:lnTo>
                  <a:pt x="774800" y="349250"/>
                </a:lnTo>
                <a:lnTo>
                  <a:pt x="774657" y="349250"/>
                </a:lnTo>
                <a:lnTo>
                  <a:pt x="769479" y="341630"/>
                </a:lnTo>
                <a:lnTo>
                  <a:pt x="766747" y="337820"/>
                </a:lnTo>
                <a:lnTo>
                  <a:pt x="766280" y="337820"/>
                </a:lnTo>
                <a:lnTo>
                  <a:pt x="760851" y="330200"/>
                </a:lnTo>
                <a:lnTo>
                  <a:pt x="755290" y="323850"/>
                </a:lnTo>
                <a:lnTo>
                  <a:pt x="752366" y="320040"/>
                </a:lnTo>
                <a:lnTo>
                  <a:pt x="749405" y="317500"/>
                </a:lnTo>
                <a:lnTo>
                  <a:pt x="749118" y="317500"/>
                </a:lnTo>
                <a:lnTo>
                  <a:pt x="747668" y="316230"/>
                </a:lnTo>
                <a:lnTo>
                  <a:pt x="746457" y="313690"/>
                </a:lnTo>
                <a:lnTo>
                  <a:pt x="741675" y="309880"/>
                </a:lnTo>
                <a:lnTo>
                  <a:pt x="738140" y="306070"/>
                </a:lnTo>
                <a:lnTo>
                  <a:pt x="733250" y="302260"/>
                </a:lnTo>
                <a:lnTo>
                  <a:pt x="732016" y="299720"/>
                </a:lnTo>
                <a:lnTo>
                  <a:pt x="730350" y="299720"/>
                </a:lnTo>
                <a:lnTo>
                  <a:pt x="730266" y="298450"/>
                </a:lnTo>
                <a:lnTo>
                  <a:pt x="723866" y="293370"/>
                </a:lnTo>
                <a:lnTo>
                  <a:pt x="720463" y="290830"/>
                </a:lnTo>
                <a:lnTo>
                  <a:pt x="720283" y="290830"/>
                </a:lnTo>
                <a:lnTo>
                  <a:pt x="716879" y="288290"/>
                </a:lnTo>
                <a:lnTo>
                  <a:pt x="713572" y="285750"/>
                </a:lnTo>
                <a:lnTo>
                  <a:pt x="710060" y="283210"/>
                </a:lnTo>
                <a:lnTo>
                  <a:pt x="709892" y="283210"/>
                </a:lnTo>
                <a:lnTo>
                  <a:pt x="707819" y="280670"/>
                </a:lnTo>
                <a:close/>
              </a:path>
              <a:path w="833120" h="840739">
                <a:moveTo>
                  <a:pt x="28" y="210827"/>
                </a:moveTo>
                <a:lnTo>
                  <a:pt x="28" y="289559"/>
                </a:lnTo>
                <a:lnTo>
                  <a:pt x="80" y="290829"/>
                </a:lnTo>
                <a:lnTo>
                  <a:pt x="20417" y="346709"/>
                </a:lnTo>
                <a:lnTo>
                  <a:pt x="78184" y="394969"/>
                </a:lnTo>
                <a:lnTo>
                  <a:pt x="150862" y="424179"/>
                </a:lnTo>
                <a:lnTo>
                  <a:pt x="193450" y="434339"/>
                </a:lnTo>
                <a:lnTo>
                  <a:pt x="239202" y="439419"/>
                </a:lnTo>
                <a:lnTo>
                  <a:pt x="249931" y="407669"/>
                </a:lnTo>
                <a:lnTo>
                  <a:pt x="263430" y="375920"/>
                </a:lnTo>
                <a:lnTo>
                  <a:pt x="279573" y="347980"/>
                </a:lnTo>
                <a:lnTo>
                  <a:pt x="298237" y="321310"/>
                </a:lnTo>
                <a:lnTo>
                  <a:pt x="275754" y="321310"/>
                </a:lnTo>
                <a:lnTo>
                  <a:pt x="217507" y="318769"/>
                </a:lnTo>
                <a:lnTo>
                  <a:pt x="163122" y="308609"/>
                </a:lnTo>
                <a:lnTo>
                  <a:pt x="113730" y="293369"/>
                </a:lnTo>
                <a:lnTo>
                  <a:pt x="70466" y="273049"/>
                </a:lnTo>
                <a:lnTo>
                  <a:pt x="29648" y="245109"/>
                </a:lnTo>
                <a:lnTo>
                  <a:pt x="13269" y="228599"/>
                </a:lnTo>
                <a:lnTo>
                  <a:pt x="28" y="210827"/>
                </a:lnTo>
                <a:close/>
              </a:path>
              <a:path w="833120" h="840739">
                <a:moveTo>
                  <a:pt x="551146" y="148590"/>
                </a:moveTo>
                <a:lnTo>
                  <a:pt x="75" y="148589"/>
                </a:lnTo>
                <a:lnTo>
                  <a:pt x="75" y="149859"/>
                </a:lnTo>
                <a:lnTo>
                  <a:pt x="20403" y="205739"/>
                </a:lnTo>
                <a:lnTo>
                  <a:pt x="78178" y="253999"/>
                </a:lnTo>
                <a:lnTo>
                  <a:pt x="119205" y="273049"/>
                </a:lnTo>
                <a:lnTo>
                  <a:pt x="166646" y="288289"/>
                </a:lnTo>
                <a:lnTo>
                  <a:pt x="219244" y="297179"/>
                </a:lnTo>
                <a:lnTo>
                  <a:pt x="275742" y="299720"/>
                </a:lnTo>
                <a:lnTo>
                  <a:pt x="307595" y="299720"/>
                </a:lnTo>
                <a:lnTo>
                  <a:pt x="318012" y="298450"/>
                </a:lnTo>
                <a:lnTo>
                  <a:pt x="356925" y="264160"/>
                </a:lnTo>
                <a:lnTo>
                  <a:pt x="400670" y="238760"/>
                </a:lnTo>
                <a:lnTo>
                  <a:pt x="448373" y="223520"/>
                </a:lnTo>
                <a:lnTo>
                  <a:pt x="499157" y="217170"/>
                </a:lnTo>
                <a:lnTo>
                  <a:pt x="520957" y="217170"/>
                </a:lnTo>
                <a:lnTo>
                  <a:pt x="533915" y="201930"/>
                </a:lnTo>
                <a:lnTo>
                  <a:pt x="543377" y="185420"/>
                </a:lnTo>
                <a:lnTo>
                  <a:pt x="549176" y="167640"/>
                </a:lnTo>
                <a:lnTo>
                  <a:pt x="551146" y="149860"/>
                </a:lnTo>
                <a:lnTo>
                  <a:pt x="551146" y="148590"/>
                </a:lnTo>
                <a:close/>
              </a:path>
              <a:path w="833120" h="840739">
                <a:moveTo>
                  <a:pt x="730530" y="298450"/>
                </a:moveTo>
                <a:lnTo>
                  <a:pt x="730350" y="299720"/>
                </a:lnTo>
                <a:lnTo>
                  <a:pt x="732016" y="299720"/>
                </a:lnTo>
                <a:lnTo>
                  <a:pt x="730530" y="298450"/>
                </a:lnTo>
                <a:close/>
              </a:path>
              <a:path w="833120" h="840739">
                <a:moveTo>
                  <a:pt x="551158" y="209550"/>
                </a:moveTo>
                <a:lnTo>
                  <a:pt x="549564" y="213360"/>
                </a:lnTo>
                <a:lnTo>
                  <a:pt x="547910" y="214630"/>
                </a:lnTo>
                <a:lnTo>
                  <a:pt x="546124" y="217170"/>
                </a:lnTo>
                <a:lnTo>
                  <a:pt x="551158" y="217170"/>
                </a:lnTo>
                <a:lnTo>
                  <a:pt x="551158" y="209550"/>
                </a:lnTo>
                <a:close/>
              </a:path>
              <a:path w="833120" h="840739">
                <a:moveTo>
                  <a:pt x="275754" y="0"/>
                </a:moveTo>
                <a:lnTo>
                  <a:pt x="219237" y="3809"/>
                </a:lnTo>
                <a:lnTo>
                  <a:pt x="166637" y="12699"/>
                </a:lnTo>
                <a:lnTo>
                  <a:pt x="119198" y="27939"/>
                </a:lnTo>
                <a:lnTo>
                  <a:pt x="78178" y="46989"/>
                </a:lnTo>
                <a:lnTo>
                  <a:pt x="45430" y="68579"/>
                </a:lnTo>
                <a:lnTo>
                  <a:pt x="5748" y="120649"/>
                </a:lnTo>
                <a:lnTo>
                  <a:pt x="22" y="148589"/>
                </a:lnTo>
                <a:lnTo>
                  <a:pt x="551182" y="148590"/>
                </a:lnTo>
                <a:lnTo>
                  <a:pt x="551146" y="147320"/>
                </a:lnTo>
                <a:lnTo>
                  <a:pt x="545216" y="119380"/>
                </a:lnTo>
                <a:lnTo>
                  <a:pt x="540817" y="111760"/>
                </a:lnTo>
                <a:lnTo>
                  <a:pt x="82828" y="111759"/>
                </a:lnTo>
                <a:lnTo>
                  <a:pt x="76193" y="102869"/>
                </a:lnTo>
                <a:lnTo>
                  <a:pt x="77760" y="93979"/>
                </a:lnTo>
                <a:lnTo>
                  <a:pt x="82516" y="91439"/>
                </a:lnTo>
                <a:lnTo>
                  <a:pt x="118708" y="66039"/>
                </a:lnTo>
                <a:lnTo>
                  <a:pt x="164209" y="45719"/>
                </a:lnTo>
                <a:lnTo>
                  <a:pt x="217170" y="34289"/>
                </a:lnTo>
                <a:lnTo>
                  <a:pt x="275742" y="29210"/>
                </a:lnTo>
                <a:lnTo>
                  <a:pt x="434752" y="29210"/>
                </a:lnTo>
                <a:lnTo>
                  <a:pt x="432020" y="27940"/>
                </a:lnTo>
                <a:lnTo>
                  <a:pt x="384693" y="12700"/>
                </a:lnTo>
                <a:lnTo>
                  <a:pt x="332207" y="3810"/>
                </a:lnTo>
                <a:lnTo>
                  <a:pt x="275754" y="0"/>
                </a:lnTo>
                <a:close/>
              </a:path>
              <a:path w="833120" h="840739">
                <a:moveTo>
                  <a:pt x="275742" y="50800"/>
                </a:moveTo>
                <a:lnTo>
                  <a:pt x="219489" y="55879"/>
                </a:lnTo>
                <a:lnTo>
                  <a:pt x="168960" y="67309"/>
                </a:lnTo>
                <a:lnTo>
                  <a:pt x="126288" y="85089"/>
                </a:lnTo>
                <a:lnTo>
                  <a:pt x="93602" y="107949"/>
                </a:lnTo>
                <a:lnTo>
                  <a:pt x="90091" y="111759"/>
                </a:lnTo>
                <a:lnTo>
                  <a:pt x="460735" y="111760"/>
                </a:lnTo>
                <a:lnTo>
                  <a:pt x="424620" y="85090"/>
                </a:lnTo>
                <a:lnTo>
                  <a:pt x="382177" y="67310"/>
                </a:lnTo>
                <a:lnTo>
                  <a:pt x="331886" y="55880"/>
                </a:lnTo>
                <a:lnTo>
                  <a:pt x="275742" y="50800"/>
                </a:lnTo>
                <a:close/>
              </a:path>
              <a:path w="833120" h="840739">
                <a:moveTo>
                  <a:pt x="434752" y="29210"/>
                </a:moveTo>
                <a:lnTo>
                  <a:pt x="275742" y="29210"/>
                </a:lnTo>
                <a:lnTo>
                  <a:pt x="334213" y="34290"/>
                </a:lnTo>
                <a:lnTo>
                  <a:pt x="386949" y="46990"/>
                </a:lnTo>
                <a:lnTo>
                  <a:pt x="432221" y="66040"/>
                </a:lnTo>
                <a:lnTo>
                  <a:pt x="468297" y="91440"/>
                </a:lnTo>
                <a:lnTo>
                  <a:pt x="473055" y="93980"/>
                </a:lnTo>
                <a:lnTo>
                  <a:pt x="474625" y="102870"/>
                </a:lnTo>
                <a:lnTo>
                  <a:pt x="467997" y="111760"/>
                </a:lnTo>
                <a:lnTo>
                  <a:pt x="540817" y="111760"/>
                </a:lnTo>
                <a:lnTo>
                  <a:pt x="529818" y="92710"/>
                </a:lnTo>
                <a:lnTo>
                  <a:pt x="505546" y="68580"/>
                </a:lnTo>
                <a:lnTo>
                  <a:pt x="472995" y="46990"/>
                </a:lnTo>
                <a:lnTo>
                  <a:pt x="434752" y="2921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7819" y="2031978"/>
            <a:ext cx="4688653" cy="795808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0132869" y="2340180"/>
            <a:ext cx="4215765" cy="7421245"/>
          </a:xfrm>
          <a:custGeom>
            <a:avLst/>
            <a:gdLst/>
            <a:ahLst/>
            <a:cxnLst/>
            <a:rect l="l" t="t" r="r" b="b"/>
            <a:pathLst>
              <a:path w="4215765" h="7421245">
                <a:moveTo>
                  <a:pt x="3911713" y="0"/>
                </a:moveTo>
                <a:lnTo>
                  <a:pt x="303865" y="0"/>
                </a:lnTo>
                <a:lnTo>
                  <a:pt x="254569" y="3976"/>
                </a:lnTo>
                <a:lnTo>
                  <a:pt x="207809" y="15488"/>
                </a:lnTo>
                <a:lnTo>
                  <a:pt x="164209" y="33911"/>
                </a:lnTo>
                <a:lnTo>
                  <a:pt x="124394" y="58620"/>
                </a:lnTo>
                <a:lnTo>
                  <a:pt x="88989" y="88989"/>
                </a:lnTo>
                <a:lnTo>
                  <a:pt x="58620" y="124394"/>
                </a:lnTo>
                <a:lnTo>
                  <a:pt x="33911" y="164209"/>
                </a:lnTo>
                <a:lnTo>
                  <a:pt x="15488" y="207809"/>
                </a:lnTo>
                <a:lnTo>
                  <a:pt x="3976" y="254569"/>
                </a:lnTo>
                <a:lnTo>
                  <a:pt x="0" y="303865"/>
                </a:lnTo>
                <a:lnTo>
                  <a:pt x="0" y="7117060"/>
                </a:lnTo>
                <a:lnTo>
                  <a:pt x="3976" y="7166356"/>
                </a:lnTo>
                <a:lnTo>
                  <a:pt x="15488" y="7213116"/>
                </a:lnTo>
                <a:lnTo>
                  <a:pt x="33911" y="7256716"/>
                </a:lnTo>
                <a:lnTo>
                  <a:pt x="58620" y="7296531"/>
                </a:lnTo>
                <a:lnTo>
                  <a:pt x="88989" y="7331936"/>
                </a:lnTo>
                <a:lnTo>
                  <a:pt x="124394" y="7362305"/>
                </a:lnTo>
                <a:lnTo>
                  <a:pt x="164209" y="7387014"/>
                </a:lnTo>
                <a:lnTo>
                  <a:pt x="207809" y="7405437"/>
                </a:lnTo>
                <a:lnTo>
                  <a:pt x="254569" y="7416949"/>
                </a:lnTo>
                <a:lnTo>
                  <a:pt x="303865" y="7420925"/>
                </a:lnTo>
                <a:lnTo>
                  <a:pt x="3911713" y="7420925"/>
                </a:lnTo>
                <a:lnTo>
                  <a:pt x="3961008" y="7416949"/>
                </a:lnTo>
                <a:lnTo>
                  <a:pt x="4007769" y="7405437"/>
                </a:lnTo>
                <a:lnTo>
                  <a:pt x="4051369" y="7387014"/>
                </a:lnTo>
                <a:lnTo>
                  <a:pt x="4091184" y="7362305"/>
                </a:lnTo>
                <a:lnTo>
                  <a:pt x="4126589" y="7331936"/>
                </a:lnTo>
                <a:lnTo>
                  <a:pt x="4156958" y="7296531"/>
                </a:lnTo>
                <a:lnTo>
                  <a:pt x="4181666" y="7256716"/>
                </a:lnTo>
                <a:lnTo>
                  <a:pt x="4200089" y="7213116"/>
                </a:lnTo>
                <a:lnTo>
                  <a:pt x="4211602" y="7166356"/>
                </a:lnTo>
                <a:lnTo>
                  <a:pt x="4215578" y="7117060"/>
                </a:lnTo>
                <a:lnTo>
                  <a:pt x="4215578" y="303865"/>
                </a:lnTo>
                <a:lnTo>
                  <a:pt x="4211602" y="254569"/>
                </a:lnTo>
                <a:lnTo>
                  <a:pt x="4200089" y="207809"/>
                </a:lnTo>
                <a:lnTo>
                  <a:pt x="4181666" y="164209"/>
                </a:lnTo>
                <a:lnTo>
                  <a:pt x="4156958" y="124394"/>
                </a:lnTo>
                <a:lnTo>
                  <a:pt x="4126589" y="88989"/>
                </a:lnTo>
                <a:lnTo>
                  <a:pt x="4091184" y="58620"/>
                </a:lnTo>
                <a:lnTo>
                  <a:pt x="4051369" y="33911"/>
                </a:lnTo>
                <a:lnTo>
                  <a:pt x="4007769" y="15488"/>
                </a:lnTo>
                <a:lnTo>
                  <a:pt x="3961008" y="3976"/>
                </a:lnTo>
                <a:lnTo>
                  <a:pt x="391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37849" y="2638662"/>
            <a:ext cx="3269681" cy="1224455"/>
          </a:xfrm>
          <a:custGeom>
            <a:avLst/>
            <a:gdLst/>
            <a:ahLst/>
            <a:cxnLst/>
            <a:rect l="l" t="t" r="r" b="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07531" y="1981510"/>
            <a:ext cx="4688653" cy="795808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5091053" y="2286134"/>
            <a:ext cx="3922800" cy="7348831"/>
          </a:xfrm>
          <a:custGeom>
            <a:avLst/>
            <a:gdLst/>
            <a:ahLst/>
            <a:cxnLst/>
            <a:rect l="l" t="t" r="r" b="b"/>
            <a:pathLst>
              <a:path w="4215765" h="7421245">
                <a:moveTo>
                  <a:pt x="3911713" y="0"/>
                </a:moveTo>
                <a:lnTo>
                  <a:pt x="303865" y="0"/>
                </a:lnTo>
                <a:lnTo>
                  <a:pt x="254569" y="3976"/>
                </a:lnTo>
                <a:lnTo>
                  <a:pt x="207809" y="15488"/>
                </a:lnTo>
                <a:lnTo>
                  <a:pt x="164209" y="33911"/>
                </a:lnTo>
                <a:lnTo>
                  <a:pt x="124394" y="58620"/>
                </a:lnTo>
                <a:lnTo>
                  <a:pt x="88989" y="88989"/>
                </a:lnTo>
                <a:lnTo>
                  <a:pt x="58620" y="124394"/>
                </a:lnTo>
                <a:lnTo>
                  <a:pt x="33911" y="164209"/>
                </a:lnTo>
                <a:lnTo>
                  <a:pt x="15488" y="207809"/>
                </a:lnTo>
                <a:lnTo>
                  <a:pt x="3976" y="254569"/>
                </a:lnTo>
                <a:lnTo>
                  <a:pt x="0" y="303865"/>
                </a:lnTo>
                <a:lnTo>
                  <a:pt x="0" y="7117060"/>
                </a:lnTo>
                <a:lnTo>
                  <a:pt x="3976" y="7166356"/>
                </a:lnTo>
                <a:lnTo>
                  <a:pt x="15488" y="7213116"/>
                </a:lnTo>
                <a:lnTo>
                  <a:pt x="33911" y="7256716"/>
                </a:lnTo>
                <a:lnTo>
                  <a:pt x="58620" y="7296531"/>
                </a:lnTo>
                <a:lnTo>
                  <a:pt x="88989" y="7331936"/>
                </a:lnTo>
                <a:lnTo>
                  <a:pt x="124394" y="7362305"/>
                </a:lnTo>
                <a:lnTo>
                  <a:pt x="164209" y="7387014"/>
                </a:lnTo>
                <a:lnTo>
                  <a:pt x="207809" y="7405437"/>
                </a:lnTo>
                <a:lnTo>
                  <a:pt x="254569" y="7416949"/>
                </a:lnTo>
                <a:lnTo>
                  <a:pt x="303865" y="7420925"/>
                </a:lnTo>
                <a:lnTo>
                  <a:pt x="3911713" y="7420925"/>
                </a:lnTo>
                <a:lnTo>
                  <a:pt x="3961008" y="7416949"/>
                </a:lnTo>
                <a:lnTo>
                  <a:pt x="4007769" y="7405437"/>
                </a:lnTo>
                <a:lnTo>
                  <a:pt x="4051369" y="7387014"/>
                </a:lnTo>
                <a:lnTo>
                  <a:pt x="4091184" y="7362305"/>
                </a:lnTo>
                <a:lnTo>
                  <a:pt x="4126589" y="7331936"/>
                </a:lnTo>
                <a:lnTo>
                  <a:pt x="4156958" y="7296531"/>
                </a:lnTo>
                <a:lnTo>
                  <a:pt x="4181666" y="7256716"/>
                </a:lnTo>
                <a:lnTo>
                  <a:pt x="4200089" y="7213116"/>
                </a:lnTo>
                <a:lnTo>
                  <a:pt x="4211602" y="7166356"/>
                </a:lnTo>
                <a:lnTo>
                  <a:pt x="4215578" y="7117060"/>
                </a:lnTo>
                <a:lnTo>
                  <a:pt x="4215578" y="303865"/>
                </a:lnTo>
                <a:lnTo>
                  <a:pt x="4211602" y="254569"/>
                </a:lnTo>
                <a:lnTo>
                  <a:pt x="4200089" y="207809"/>
                </a:lnTo>
                <a:lnTo>
                  <a:pt x="4181666" y="164209"/>
                </a:lnTo>
                <a:lnTo>
                  <a:pt x="4156958" y="124394"/>
                </a:lnTo>
                <a:lnTo>
                  <a:pt x="4126589" y="88989"/>
                </a:lnTo>
                <a:lnTo>
                  <a:pt x="4091184" y="58620"/>
                </a:lnTo>
                <a:lnTo>
                  <a:pt x="4051369" y="33911"/>
                </a:lnTo>
                <a:lnTo>
                  <a:pt x="4007769" y="15488"/>
                </a:lnTo>
                <a:lnTo>
                  <a:pt x="3961008" y="3976"/>
                </a:lnTo>
                <a:lnTo>
                  <a:pt x="391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442615" y="2638663"/>
            <a:ext cx="3434079" cy="1240790"/>
          </a:xfrm>
          <a:custGeom>
            <a:avLst/>
            <a:gdLst/>
            <a:ahLst/>
            <a:cxnLst/>
            <a:rect l="l" t="t" r="r" b="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17114" y="2788633"/>
            <a:ext cx="14152880" cy="899794"/>
          </a:xfrm>
          <a:custGeom>
            <a:avLst/>
            <a:gdLst/>
            <a:ahLst/>
            <a:cxnLst/>
            <a:rect l="l" t="t" r="r" b="b"/>
            <a:pathLst>
              <a:path w="14152880" h="899795">
                <a:moveTo>
                  <a:pt x="603415" y="468210"/>
                </a:moveTo>
                <a:lnTo>
                  <a:pt x="565124" y="454748"/>
                </a:lnTo>
                <a:lnTo>
                  <a:pt x="526618" y="445350"/>
                </a:lnTo>
                <a:lnTo>
                  <a:pt x="472948" y="440588"/>
                </a:lnTo>
                <a:lnTo>
                  <a:pt x="418934" y="438873"/>
                </a:lnTo>
                <a:lnTo>
                  <a:pt x="407022" y="440778"/>
                </a:lnTo>
                <a:lnTo>
                  <a:pt x="398246" y="446735"/>
                </a:lnTo>
                <a:lnTo>
                  <a:pt x="392785" y="456145"/>
                </a:lnTo>
                <a:lnTo>
                  <a:pt x="390779" y="468363"/>
                </a:lnTo>
                <a:lnTo>
                  <a:pt x="390779" y="494398"/>
                </a:lnTo>
                <a:lnTo>
                  <a:pt x="395224" y="566991"/>
                </a:lnTo>
                <a:lnTo>
                  <a:pt x="415023" y="637006"/>
                </a:lnTo>
                <a:lnTo>
                  <a:pt x="432384" y="672973"/>
                </a:lnTo>
                <a:lnTo>
                  <a:pt x="455383" y="707707"/>
                </a:lnTo>
                <a:lnTo>
                  <a:pt x="468693" y="660527"/>
                </a:lnTo>
                <a:lnTo>
                  <a:pt x="486600" y="616394"/>
                </a:lnTo>
                <a:lnTo>
                  <a:pt x="509066" y="575208"/>
                </a:lnTo>
                <a:lnTo>
                  <a:pt x="536054" y="536854"/>
                </a:lnTo>
                <a:lnTo>
                  <a:pt x="567524" y="501230"/>
                </a:lnTo>
                <a:lnTo>
                  <a:pt x="603415" y="468210"/>
                </a:lnTo>
                <a:close/>
              </a:path>
              <a:path w="14152880" h="899795">
                <a:moveTo>
                  <a:pt x="848575" y="361099"/>
                </a:moveTo>
                <a:lnTo>
                  <a:pt x="846556" y="344728"/>
                </a:lnTo>
                <a:lnTo>
                  <a:pt x="840295" y="333781"/>
                </a:lnTo>
                <a:lnTo>
                  <a:pt x="829183" y="327660"/>
                </a:lnTo>
                <a:lnTo>
                  <a:pt x="812584" y="325755"/>
                </a:lnTo>
                <a:lnTo>
                  <a:pt x="566966" y="325755"/>
                </a:lnTo>
                <a:lnTo>
                  <a:pt x="566966" y="80708"/>
                </a:lnTo>
                <a:lnTo>
                  <a:pt x="565086" y="64046"/>
                </a:lnTo>
                <a:lnTo>
                  <a:pt x="559003" y="52908"/>
                </a:lnTo>
                <a:lnTo>
                  <a:pt x="548106" y="46685"/>
                </a:lnTo>
                <a:lnTo>
                  <a:pt x="531736" y="44742"/>
                </a:lnTo>
                <a:lnTo>
                  <a:pt x="320446" y="44742"/>
                </a:lnTo>
                <a:lnTo>
                  <a:pt x="304063" y="46761"/>
                </a:lnTo>
                <a:lnTo>
                  <a:pt x="293103" y="53022"/>
                </a:lnTo>
                <a:lnTo>
                  <a:pt x="286981" y="64122"/>
                </a:lnTo>
                <a:lnTo>
                  <a:pt x="285064" y="80708"/>
                </a:lnTo>
                <a:lnTo>
                  <a:pt x="285064" y="325755"/>
                </a:lnTo>
                <a:lnTo>
                  <a:pt x="271665" y="325907"/>
                </a:lnTo>
                <a:lnTo>
                  <a:pt x="35382" y="325907"/>
                </a:lnTo>
                <a:lnTo>
                  <a:pt x="19113" y="327825"/>
                </a:lnTo>
                <a:lnTo>
                  <a:pt x="8140" y="333921"/>
                </a:lnTo>
                <a:lnTo>
                  <a:pt x="1943" y="344690"/>
                </a:lnTo>
                <a:lnTo>
                  <a:pt x="0" y="360654"/>
                </a:lnTo>
                <a:lnTo>
                  <a:pt x="0" y="572617"/>
                </a:lnTo>
                <a:lnTo>
                  <a:pt x="1943" y="588581"/>
                </a:lnTo>
                <a:lnTo>
                  <a:pt x="8140" y="599351"/>
                </a:lnTo>
                <a:lnTo>
                  <a:pt x="19113" y="605447"/>
                </a:lnTo>
                <a:lnTo>
                  <a:pt x="35382" y="607364"/>
                </a:lnTo>
                <a:lnTo>
                  <a:pt x="285216" y="607364"/>
                </a:lnTo>
                <a:lnTo>
                  <a:pt x="285216" y="853465"/>
                </a:lnTo>
                <a:lnTo>
                  <a:pt x="287159" y="869327"/>
                </a:lnTo>
                <a:lnTo>
                  <a:pt x="293243" y="880173"/>
                </a:lnTo>
                <a:lnTo>
                  <a:pt x="303898" y="886383"/>
                </a:lnTo>
                <a:lnTo>
                  <a:pt x="319544" y="888365"/>
                </a:lnTo>
                <a:lnTo>
                  <a:pt x="450875" y="888365"/>
                </a:lnTo>
                <a:lnTo>
                  <a:pt x="456425" y="887920"/>
                </a:lnTo>
                <a:lnTo>
                  <a:pt x="450126" y="826490"/>
                </a:lnTo>
                <a:lnTo>
                  <a:pt x="448462" y="806386"/>
                </a:lnTo>
                <a:lnTo>
                  <a:pt x="405739" y="732637"/>
                </a:lnTo>
                <a:lnTo>
                  <a:pt x="390042" y="708926"/>
                </a:lnTo>
                <a:lnTo>
                  <a:pt x="355993" y="641146"/>
                </a:lnTo>
                <a:lnTo>
                  <a:pt x="343217" y="596379"/>
                </a:lnTo>
                <a:lnTo>
                  <a:pt x="336207" y="550494"/>
                </a:lnTo>
                <a:lnTo>
                  <a:pt x="333984" y="503770"/>
                </a:lnTo>
                <a:lnTo>
                  <a:pt x="335508" y="456476"/>
                </a:lnTo>
                <a:lnTo>
                  <a:pt x="358013" y="407555"/>
                </a:lnTo>
                <a:lnTo>
                  <a:pt x="404787" y="384124"/>
                </a:lnTo>
                <a:lnTo>
                  <a:pt x="457187" y="383019"/>
                </a:lnTo>
                <a:lnTo>
                  <a:pt x="483438" y="383717"/>
                </a:lnTo>
                <a:lnTo>
                  <a:pt x="546100" y="390232"/>
                </a:lnTo>
                <a:lnTo>
                  <a:pt x="615670" y="412635"/>
                </a:lnTo>
                <a:lnTo>
                  <a:pt x="656577" y="432257"/>
                </a:lnTo>
                <a:lnTo>
                  <a:pt x="662444" y="432562"/>
                </a:lnTo>
                <a:lnTo>
                  <a:pt x="700189" y="413943"/>
                </a:lnTo>
                <a:lnTo>
                  <a:pt x="763092" y="393471"/>
                </a:lnTo>
                <a:lnTo>
                  <a:pt x="808697" y="385826"/>
                </a:lnTo>
                <a:lnTo>
                  <a:pt x="848575" y="381863"/>
                </a:lnTo>
                <a:lnTo>
                  <a:pt x="848575" y="361099"/>
                </a:lnTo>
                <a:close/>
              </a:path>
              <a:path w="14152880" h="899795">
                <a:moveTo>
                  <a:pt x="960767" y="466407"/>
                </a:moveTo>
                <a:lnTo>
                  <a:pt x="958824" y="454952"/>
                </a:lnTo>
                <a:lnTo>
                  <a:pt x="952957" y="446189"/>
                </a:lnTo>
                <a:lnTo>
                  <a:pt x="943724" y="440613"/>
                </a:lnTo>
                <a:lnTo>
                  <a:pt x="931710" y="438721"/>
                </a:lnTo>
                <a:lnTo>
                  <a:pt x="871651" y="438899"/>
                </a:lnTo>
                <a:lnTo>
                  <a:pt x="811834" y="442341"/>
                </a:lnTo>
                <a:lnTo>
                  <a:pt x="765327" y="450888"/>
                </a:lnTo>
                <a:lnTo>
                  <a:pt x="721791" y="465010"/>
                </a:lnTo>
                <a:lnTo>
                  <a:pt x="681266" y="484606"/>
                </a:lnTo>
                <a:lnTo>
                  <a:pt x="643801" y="509574"/>
                </a:lnTo>
                <a:lnTo>
                  <a:pt x="609447" y="539800"/>
                </a:lnTo>
                <a:lnTo>
                  <a:pt x="578269" y="575183"/>
                </a:lnTo>
                <a:lnTo>
                  <a:pt x="551040" y="614934"/>
                </a:lnTo>
                <a:lnTo>
                  <a:pt x="530021" y="656551"/>
                </a:lnTo>
                <a:lnTo>
                  <a:pt x="515150" y="699935"/>
                </a:lnTo>
                <a:lnTo>
                  <a:pt x="506399" y="745020"/>
                </a:lnTo>
                <a:lnTo>
                  <a:pt x="503707" y="791705"/>
                </a:lnTo>
                <a:lnTo>
                  <a:pt x="507034" y="839927"/>
                </a:lnTo>
                <a:lnTo>
                  <a:pt x="507492" y="842937"/>
                </a:lnTo>
                <a:lnTo>
                  <a:pt x="508393" y="845947"/>
                </a:lnTo>
                <a:lnTo>
                  <a:pt x="509905" y="852424"/>
                </a:lnTo>
                <a:lnTo>
                  <a:pt x="513816" y="847305"/>
                </a:lnTo>
                <a:lnTo>
                  <a:pt x="515772" y="843991"/>
                </a:lnTo>
                <a:lnTo>
                  <a:pt x="629462" y="730427"/>
                </a:lnTo>
                <a:lnTo>
                  <a:pt x="635698" y="725043"/>
                </a:lnTo>
                <a:lnTo>
                  <a:pt x="642493" y="721398"/>
                </a:lnTo>
                <a:lnTo>
                  <a:pt x="649960" y="719886"/>
                </a:lnTo>
                <a:lnTo>
                  <a:pt x="658228" y="720940"/>
                </a:lnTo>
                <a:lnTo>
                  <a:pt x="671766" y="728713"/>
                </a:lnTo>
                <a:lnTo>
                  <a:pt x="678548" y="740943"/>
                </a:lnTo>
                <a:lnTo>
                  <a:pt x="677951" y="755205"/>
                </a:lnTo>
                <a:lnTo>
                  <a:pt x="669378" y="769073"/>
                </a:lnTo>
                <a:lnTo>
                  <a:pt x="559739" y="878738"/>
                </a:lnTo>
                <a:lnTo>
                  <a:pt x="552513" y="886561"/>
                </a:lnTo>
                <a:lnTo>
                  <a:pt x="554012" y="888072"/>
                </a:lnTo>
                <a:lnTo>
                  <a:pt x="587857" y="888339"/>
                </a:lnTo>
                <a:lnTo>
                  <a:pt x="621334" y="887526"/>
                </a:lnTo>
                <a:lnTo>
                  <a:pt x="687895" y="879652"/>
                </a:lnTo>
                <a:lnTo>
                  <a:pt x="733526" y="867156"/>
                </a:lnTo>
                <a:lnTo>
                  <a:pt x="776160" y="849109"/>
                </a:lnTo>
                <a:lnTo>
                  <a:pt x="815365" y="825893"/>
                </a:lnTo>
                <a:lnTo>
                  <a:pt x="850747" y="797902"/>
                </a:lnTo>
                <a:lnTo>
                  <a:pt x="881862" y="765530"/>
                </a:lnTo>
                <a:lnTo>
                  <a:pt x="908291" y="729157"/>
                </a:lnTo>
                <a:lnTo>
                  <a:pt x="929640" y="689178"/>
                </a:lnTo>
                <a:lnTo>
                  <a:pt x="945464" y="645998"/>
                </a:lnTo>
                <a:lnTo>
                  <a:pt x="955344" y="599986"/>
                </a:lnTo>
                <a:lnTo>
                  <a:pt x="960081" y="533425"/>
                </a:lnTo>
                <a:lnTo>
                  <a:pt x="960767" y="466407"/>
                </a:lnTo>
                <a:close/>
              </a:path>
              <a:path w="14152880" h="899795">
                <a:moveTo>
                  <a:pt x="9028062" y="575538"/>
                </a:moveTo>
                <a:lnTo>
                  <a:pt x="9027808" y="167538"/>
                </a:lnTo>
                <a:lnTo>
                  <a:pt x="8858072" y="167538"/>
                </a:lnTo>
                <a:lnTo>
                  <a:pt x="8857818" y="170053"/>
                </a:lnTo>
                <a:lnTo>
                  <a:pt x="8858313" y="474497"/>
                </a:lnTo>
                <a:lnTo>
                  <a:pt x="8901760" y="507339"/>
                </a:lnTo>
                <a:lnTo>
                  <a:pt x="8940559" y="531901"/>
                </a:lnTo>
                <a:lnTo>
                  <a:pt x="9028062" y="575538"/>
                </a:lnTo>
                <a:close/>
              </a:path>
              <a:path w="14152880" h="899795">
                <a:moveTo>
                  <a:pt x="9366529" y="634060"/>
                </a:moveTo>
                <a:lnTo>
                  <a:pt x="9366275" y="618426"/>
                </a:lnTo>
                <a:lnTo>
                  <a:pt x="9310129" y="618426"/>
                </a:lnTo>
                <a:lnTo>
                  <a:pt x="9310129" y="636473"/>
                </a:lnTo>
                <a:lnTo>
                  <a:pt x="9309875" y="642747"/>
                </a:lnTo>
                <a:lnTo>
                  <a:pt x="9337954" y="674598"/>
                </a:lnTo>
                <a:lnTo>
                  <a:pt x="9348089" y="672680"/>
                </a:lnTo>
                <a:lnTo>
                  <a:pt x="9356801" y="667410"/>
                </a:lnTo>
                <a:lnTo>
                  <a:pt x="9363100" y="659460"/>
                </a:lnTo>
                <a:lnTo>
                  <a:pt x="9366047" y="649516"/>
                </a:lnTo>
                <a:lnTo>
                  <a:pt x="9366491" y="641807"/>
                </a:lnTo>
                <a:lnTo>
                  <a:pt x="9366529" y="634060"/>
                </a:lnTo>
                <a:close/>
              </a:path>
              <a:path w="14152880" h="899795">
                <a:moveTo>
                  <a:pt x="9590684" y="166535"/>
                </a:moveTo>
                <a:lnTo>
                  <a:pt x="9506941" y="166535"/>
                </a:lnTo>
                <a:lnTo>
                  <a:pt x="9506941" y="166039"/>
                </a:lnTo>
                <a:lnTo>
                  <a:pt x="9506941" y="55549"/>
                </a:lnTo>
                <a:lnTo>
                  <a:pt x="9506941" y="34150"/>
                </a:lnTo>
                <a:lnTo>
                  <a:pt x="9457525" y="17030"/>
                </a:lnTo>
                <a:lnTo>
                  <a:pt x="9450527" y="15430"/>
                </a:lnTo>
                <a:lnTo>
                  <a:pt x="9450527" y="75780"/>
                </a:lnTo>
                <a:lnTo>
                  <a:pt x="9450527" y="166039"/>
                </a:lnTo>
                <a:lnTo>
                  <a:pt x="9225877" y="166039"/>
                </a:lnTo>
                <a:lnTo>
                  <a:pt x="9225877" y="75780"/>
                </a:lnTo>
                <a:lnTo>
                  <a:pt x="9270835" y="62293"/>
                </a:lnTo>
                <a:lnTo>
                  <a:pt x="9315755" y="55549"/>
                </a:lnTo>
                <a:lnTo>
                  <a:pt x="9360649" y="55549"/>
                </a:lnTo>
                <a:lnTo>
                  <a:pt x="9405569" y="62293"/>
                </a:lnTo>
                <a:lnTo>
                  <a:pt x="9450527" y="75780"/>
                </a:lnTo>
                <a:lnTo>
                  <a:pt x="9450527" y="15430"/>
                </a:lnTo>
                <a:lnTo>
                  <a:pt x="9407919" y="5651"/>
                </a:lnTo>
                <a:lnTo>
                  <a:pt x="9358478" y="0"/>
                </a:lnTo>
                <a:lnTo>
                  <a:pt x="9309519" y="76"/>
                </a:lnTo>
                <a:lnTo>
                  <a:pt x="9261386" y="5880"/>
                </a:lnTo>
                <a:lnTo>
                  <a:pt x="9214421" y="17411"/>
                </a:lnTo>
                <a:lnTo>
                  <a:pt x="9168955" y="34658"/>
                </a:lnTo>
                <a:lnTo>
                  <a:pt x="9168854" y="133654"/>
                </a:lnTo>
                <a:lnTo>
                  <a:pt x="9168701" y="167297"/>
                </a:lnTo>
                <a:lnTo>
                  <a:pt x="9085237" y="167297"/>
                </a:lnTo>
                <a:lnTo>
                  <a:pt x="9085237" y="592848"/>
                </a:lnTo>
                <a:lnTo>
                  <a:pt x="9126715" y="603326"/>
                </a:lnTo>
                <a:lnTo>
                  <a:pt x="9168562" y="611022"/>
                </a:lnTo>
                <a:lnTo>
                  <a:pt x="9210916" y="615899"/>
                </a:lnTo>
                <a:lnTo>
                  <a:pt x="9253957" y="617918"/>
                </a:lnTo>
                <a:lnTo>
                  <a:pt x="9253957" y="562241"/>
                </a:lnTo>
                <a:lnTo>
                  <a:pt x="9422955" y="562241"/>
                </a:lnTo>
                <a:lnTo>
                  <a:pt x="9422955" y="617918"/>
                </a:lnTo>
                <a:lnTo>
                  <a:pt x="9465983" y="615835"/>
                </a:lnTo>
                <a:lnTo>
                  <a:pt x="9508223" y="611060"/>
                </a:lnTo>
                <a:lnTo>
                  <a:pt x="9549778" y="603504"/>
                </a:lnTo>
                <a:lnTo>
                  <a:pt x="9590684" y="593102"/>
                </a:lnTo>
                <a:lnTo>
                  <a:pt x="9590684" y="562241"/>
                </a:lnTo>
                <a:lnTo>
                  <a:pt x="9590684" y="166535"/>
                </a:lnTo>
                <a:close/>
              </a:path>
              <a:path w="14152880" h="899795">
                <a:moveTo>
                  <a:pt x="9818586" y="843864"/>
                </a:moveTo>
                <a:lnTo>
                  <a:pt x="9818345" y="548462"/>
                </a:lnTo>
                <a:lnTo>
                  <a:pt x="9814319" y="550468"/>
                </a:lnTo>
                <a:lnTo>
                  <a:pt x="9767989" y="579640"/>
                </a:lnTo>
                <a:lnTo>
                  <a:pt x="9722269" y="603961"/>
                </a:lnTo>
                <a:lnTo>
                  <a:pt x="9675406" y="624687"/>
                </a:lnTo>
                <a:lnTo>
                  <a:pt x="9627413" y="641807"/>
                </a:lnTo>
                <a:lnTo>
                  <a:pt x="9578289" y="655332"/>
                </a:lnTo>
                <a:lnTo>
                  <a:pt x="9528048" y="665264"/>
                </a:lnTo>
                <a:lnTo>
                  <a:pt x="9476676" y="671601"/>
                </a:lnTo>
                <a:lnTo>
                  <a:pt x="9418434" y="674598"/>
                </a:lnTo>
                <a:lnTo>
                  <a:pt x="9416428" y="676846"/>
                </a:lnTo>
                <a:lnTo>
                  <a:pt x="9383738" y="717854"/>
                </a:lnTo>
                <a:lnTo>
                  <a:pt x="9338450" y="730758"/>
                </a:lnTo>
                <a:lnTo>
                  <a:pt x="9313634" y="727519"/>
                </a:lnTo>
                <a:lnTo>
                  <a:pt x="9292577" y="718007"/>
                </a:lnTo>
                <a:lnTo>
                  <a:pt x="9275280" y="702513"/>
                </a:lnTo>
                <a:lnTo>
                  <a:pt x="9261729" y="681367"/>
                </a:lnTo>
                <a:lnTo>
                  <a:pt x="9259227" y="676097"/>
                </a:lnTo>
                <a:lnTo>
                  <a:pt x="9256217" y="674839"/>
                </a:lnTo>
                <a:lnTo>
                  <a:pt x="9202090" y="671144"/>
                </a:lnTo>
                <a:lnTo>
                  <a:pt x="9153677" y="666064"/>
                </a:lnTo>
                <a:lnTo>
                  <a:pt x="9101950" y="656221"/>
                </a:lnTo>
                <a:lnTo>
                  <a:pt x="9051569" y="642734"/>
                </a:lnTo>
                <a:lnTo>
                  <a:pt x="9002585" y="625602"/>
                </a:lnTo>
                <a:lnTo>
                  <a:pt x="8954986" y="604812"/>
                </a:lnTo>
                <a:lnTo>
                  <a:pt x="8908821" y="580351"/>
                </a:lnTo>
                <a:lnTo>
                  <a:pt x="8862327" y="550976"/>
                </a:lnTo>
                <a:lnTo>
                  <a:pt x="8858326" y="548970"/>
                </a:lnTo>
                <a:lnTo>
                  <a:pt x="8858326" y="843851"/>
                </a:lnTo>
                <a:lnTo>
                  <a:pt x="9818586" y="843864"/>
                </a:lnTo>
                <a:close/>
              </a:path>
              <a:path w="14152880" h="899795">
                <a:moveTo>
                  <a:pt x="9818586" y="166789"/>
                </a:moveTo>
                <a:lnTo>
                  <a:pt x="9648342" y="166789"/>
                </a:lnTo>
                <a:lnTo>
                  <a:pt x="9648342" y="573532"/>
                </a:lnTo>
                <a:lnTo>
                  <a:pt x="9693885" y="553974"/>
                </a:lnTo>
                <a:lnTo>
                  <a:pt x="9737319" y="531380"/>
                </a:lnTo>
                <a:lnTo>
                  <a:pt x="9778835" y="505726"/>
                </a:lnTo>
                <a:lnTo>
                  <a:pt x="9818586" y="476999"/>
                </a:lnTo>
                <a:lnTo>
                  <a:pt x="9818586" y="166789"/>
                </a:lnTo>
                <a:close/>
              </a:path>
              <a:path w="14152880" h="899795">
                <a:moveTo>
                  <a:pt x="13688505" y="864946"/>
                </a:moveTo>
                <a:lnTo>
                  <a:pt x="13688213" y="830897"/>
                </a:lnTo>
                <a:lnTo>
                  <a:pt x="13688276" y="728446"/>
                </a:lnTo>
                <a:lnTo>
                  <a:pt x="13686409" y="704342"/>
                </a:lnTo>
                <a:lnTo>
                  <a:pt x="13670585" y="660488"/>
                </a:lnTo>
                <a:lnTo>
                  <a:pt x="13633260" y="617423"/>
                </a:lnTo>
                <a:lnTo>
                  <a:pt x="13586498" y="570649"/>
                </a:lnTo>
                <a:lnTo>
                  <a:pt x="13543585" y="536003"/>
                </a:lnTo>
                <a:lnTo>
                  <a:pt x="13522147" y="532866"/>
                </a:lnTo>
                <a:lnTo>
                  <a:pt x="13501015" y="537895"/>
                </a:lnTo>
                <a:lnTo>
                  <a:pt x="13482828" y="550659"/>
                </a:lnTo>
                <a:lnTo>
                  <a:pt x="13470839" y="569252"/>
                </a:lnTo>
                <a:lnTo>
                  <a:pt x="13466852" y="590232"/>
                </a:lnTo>
                <a:lnTo>
                  <a:pt x="13470839" y="611378"/>
                </a:lnTo>
                <a:lnTo>
                  <a:pt x="13482828" y="630491"/>
                </a:lnTo>
                <a:lnTo>
                  <a:pt x="13544068" y="691718"/>
                </a:lnTo>
                <a:lnTo>
                  <a:pt x="13548779" y="697915"/>
                </a:lnTo>
                <a:lnTo>
                  <a:pt x="13551370" y="704583"/>
                </a:lnTo>
                <a:lnTo>
                  <a:pt x="13551840" y="711669"/>
                </a:lnTo>
                <a:lnTo>
                  <a:pt x="13550176" y="719150"/>
                </a:lnTo>
                <a:lnTo>
                  <a:pt x="13519341" y="736155"/>
                </a:lnTo>
                <a:lnTo>
                  <a:pt x="13512318" y="732078"/>
                </a:lnTo>
                <a:lnTo>
                  <a:pt x="13404380" y="624357"/>
                </a:lnTo>
                <a:lnTo>
                  <a:pt x="13391680" y="593521"/>
                </a:lnTo>
                <a:lnTo>
                  <a:pt x="13392099" y="489305"/>
                </a:lnTo>
                <a:lnTo>
                  <a:pt x="13391680" y="384924"/>
                </a:lnTo>
                <a:lnTo>
                  <a:pt x="13372097" y="332054"/>
                </a:lnTo>
                <a:lnTo>
                  <a:pt x="13322745" y="304190"/>
                </a:lnTo>
                <a:lnTo>
                  <a:pt x="13308991" y="302768"/>
                </a:lnTo>
                <a:lnTo>
                  <a:pt x="13298564" y="304977"/>
                </a:lnTo>
                <a:lnTo>
                  <a:pt x="13290322" y="311264"/>
                </a:lnTo>
                <a:lnTo>
                  <a:pt x="13283070" y="322097"/>
                </a:lnTo>
                <a:lnTo>
                  <a:pt x="13282613" y="661543"/>
                </a:lnTo>
                <a:lnTo>
                  <a:pt x="13287375" y="667905"/>
                </a:lnTo>
                <a:lnTo>
                  <a:pt x="13291452" y="674712"/>
                </a:lnTo>
                <a:lnTo>
                  <a:pt x="13444741" y="827989"/>
                </a:lnTo>
                <a:lnTo>
                  <a:pt x="13446557" y="832523"/>
                </a:lnTo>
                <a:lnTo>
                  <a:pt x="13446100" y="866762"/>
                </a:lnTo>
                <a:lnTo>
                  <a:pt x="13446735" y="877544"/>
                </a:lnTo>
                <a:lnTo>
                  <a:pt x="13450126" y="886637"/>
                </a:lnTo>
                <a:lnTo>
                  <a:pt x="13456501" y="893902"/>
                </a:lnTo>
                <a:lnTo>
                  <a:pt x="13466051" y="899185"/>
                </a:lnTo>
                <a:lnTo>
                  <a:pt x="13669683" y="899185"/>
                </a:lnTo>
                <a:lnTo>
                  <a:pt x="13678776" y="893178"/>
                </a:lnTo>
                <a:lnTo>
                  <a:pt x="13684618" y="885393"/>
                </a:lnTo>
                <a:lnTo>
                  <a:pt x="13687705" y="875944"/>
                </a:lnTo>
                <a:lnTo>
                  <a:pt x="13688505" y="864946"/>
                </a:lnTo>
                <a:close/>
              </a:path>
              <a:path w="14152880" h="899795">
                <a:moveTo>
                  <a:pt x="13743153" y="435025"/>
                </a:moveTo>
                <a:lnTo>
                  <a:pt x="13742696" y="431622"/>
                </a:lnTo>
                <a:lnTo>
                  <a:pt x="13692365" y="431622"/>
                </a:lnTo>
                <a:lnTo>
                  <a:pt x="13692226" y="490524"/>
                </a:lnTo>
                <a:lnTo>
                  <a:pt x="13692594" y="549097"/>
                </a:lnTo>
                <a:lnTo>
                  <a:pt x="13694918" y="558469"/>
                </a:lnTo>
                <a:lnTo>
                  <a:pt x="13700862" y="565772"/>
                </a:lnTo>
                <a:lnTo>
                  <a:pt x="13709358" y="570407"/>
                </a:lnTo>
                <a:lnTo>
                  <a:pt x="13719340" y="571754"/>
                </a:lnTo>
                <a:lnTo>
                  <a:pt x="13728802" y="569468"/>
                </a:lnTo>
                <a:lnTo>
                  <a:pt x="13736346" y="564019"/>
                </a:lnTo>
                <a:lnTo>
                  <a:pt x="13741349" y="555980"/>
                </a:lnTo>
                <a:lnTo>
                  <a:pt x="13743153" y="545909"/>
                </a:lnTo>
                <a:lnTo>
                  <a:pt x="13743153" y="435025"/>
                </a:lnTo>
                <a:close/>
              </a:path>
              <a:path w="14152880" h="899795">
                <a:moveTo>
                  <a:pt x="14043139" y="58166"/>
                </a:moveTo>
                <a:lnTo>
                  <a:pt x="14041400" y="46596"/>
                </a:lnTo>
                <a:lnTo>
                  <a:pt x="14035837" y="37757"/>
                </a:lnTo>
                <a:lnTo>
                  <a:pt x="14026947" y="32131"/>
                </a:lnTo>
                <a:lnTo>
                  <a:pt x="14015263" y="30264"/>
                </a:lnTo>
                <a:lnTo>
                  <a:pt x="13989139" y="31343"/>
                </a:lnTo>
                <a:lnTo>
                  <a:pt x="13931468" y="42316"/>
                </a:lnTo>
                <a:lnTo>
                  <a:pt x="13886434" y="57937"/>
                </a:lnTo>
                <a:lnTo>
                  <a:pt x="13845439" y="79171"/>
                </a:lnTo>
                <a:lnTo>
                  <a:pt x="13808482" y="105994"/>
                </a:lnTo>
                <a:lnTo>
                  <a:pt x="13775563" y="138391"/>
                </a:lnTo>
                <a:lnTo>
                  <a:pt x="13746683" y="176352"/>
                </a:lnTo>
                <a:lnTo>
                  <a:pt x="13721829" y="219837"/>
                </a:lnTo>
                <a:lnTo>
                  <a:pt x="13718210" y="227088"/>
                </a:lnTo>
                <a:lnTo>
                  <a:pt x="13716610" y="226402"/>
                </a:lnTo>
                <a:lnTo>
                  <a:pt x="13715022" y="223685"/>
                </a:lnTo>
                <a:lnTo>
                  <a:pt x="13714121" y="221424"/>
                </a:lnTo>
                <a:lnTo>
                  <a:pt x="13688568" y="176898"/>
                </a:lnTo>
                <a:lnTo>
                  <a:pt x="13660717" y="139928"/>
                </a:lnTo>
                <a:lnTo>
                  <a:pt x="13629424" y="108267"/>
                </a:lnTo>
                <a:lnTo>
                  <a:pt x="13594677" y="81940"/>
                </a:lnTo>
                <a:lnTo>
                  <a:pt x="13556463" y="60947"/>
                </a:lnTo>
                <a:lnTo>
                  <a:pt x="13514781" y="45339"/>
                </a:lnTo>
                <a:lnTo>
                  <a:pt x="13469607" y="35102"/>
                </a:lnTo>
                <a:lnTo>
                  <a:pt x="13420928" y="30264"/>
                </a:lnTo>
                <a:lnTo>
                  <a:pt x="13408368" y="31940"/>
                </a:lnTo>
                <a:lnTo>
                  <a:pt x="13399161" y="37693"/>
                </a:lnTo>
                <a:lnTo>
                  <a:pt x="13393700" y="47104"/>
                </a:lnTo>
                <a:lnTo>
                  <a:pt x="13392366" y="59753"/>
                </a:lnTo>
                <a:lnTo>
                  <a:pt x="13393103" y="72021"/>
                </a:lnTo>
                <a:lnTo>
                  <a:pt x="13408101" y="155549"/>
                </a:lnTo>
                <a:lnTo>
                  <a:pt x="13425932" y="199517"/>
                </a:lnTo>
                <a:lnTo>
                  <a:pt x="13449757" y="240042"/>
                </a:lnTo>
                <a:lnTo>
                  <a:pt x="13479005" y="276580"/>
                </a:lnTo>
                <a:lnTo>
                  <a:pt x="13513080" y="308546"/>
                </a:lnTo>
                <a:lnTo>
                  <a:pt x="13551357" y="335381"/>
                </a:lnTo>
                <a:lnTo>
                  <a:pt x="13593267" y="356527"/>
                </a:lnTo>
                <a:lnTo>
                  <a:pt x="13638200" y="371411"/>
                </a:lnTo>
                <a:lnTo>
                  <a:pt x="13685558" y="379476"/>
                </a:lnTo>
                <a:lnTo>
                  <a:pt x="13736663" y="380593"/>
                </a:lnTo>
                <a:lnTo>
                  <a:pt x="13785710" y="374370"/>
                </a:lnTo>
                <a:lnTo>
                  <a:pt x="13832573" y="360692"/>
                </a:lnTo>
                <a:lnTo>
                  <a:pt x="13877150" y="339458"/>
                </a:lnTo>
                <a:lnTo>
                  <a:pt x="13919340" y="310540"/>
                </a:lnTo>
                <a:lnTo>
                  <a:pt x="13956195" y="276555"/>
                </a:lnTo>
                <a:lnTo>
                  <a:pt x="13986510" y="239255"/>
                </a:lnTo>
                <a:lnTo>
                  <a:pt x="14010323" y="198716"/>
                </a:lnTo>
                <a:lnTo>
                  <a:pt x="14027671" y="154978"/>
                </a:lnTo>
                <a:lnTo>
                  <a:pt x="14038606" y="108115"/>
                </a:lnTo>
                <a:lnTo>
                  <a:pt x="14043139" y="58166"/>
                </a:lnTo>
                <a:close/>
              </a:path>
              <a:path w="14152880" h="899795">
                <a:moveTo>
                  <a:pt x="14152664" y="649757"/>
                </a:moveTo>
                <a:lnTo>
                  <a:pt x="14152436" y="329819"/>
                </a:lnTo>
                <a:lnTo>
                  <a:pt x="14124788" y="303276"/>
                </a:lnTo>
                <a:lnTo>
                  <a:pt x="14116164" y="303733"/>
                </a:lnTo>
                <a:lnTo>
                  <a:pt x="14062342" y="333438"/>
                </a:lnTo>
                <a:lnTo>
                  <a:pt x="14043368" y="388988"/>
                </a:lnTo>
                <a:lnTo>
                  <a:pt x="14043368" y="592620"/>
                </a:lnTo>
                <a:lnTo>
                  <a:pt x="14042746" y="601929"/>
                </a:lnTo>
                <a:lnTo>
                  <a:pt x="14040447" y="610273"/>
                </a:lnTo>
                <a:lnTo>
                  <a:pt x="14036320" y="617905"/>
                </a:lnTo>
                <a:lnTo>
                  <a:pt x="14030224" y="625043"/>
                </a:lnTo>
                <a:lnTo>
                  <a:pt x="13934072" y="720737"/>
                </a:lnTo>
                <a:lnTo>
                  <a:pt x="13929767" y="725728"/>
                </a:lnTo>
                <a:lnTo>
                  <a:pt x="13924788" y="729805"/>
                </a:lnTo>
                <a:lnTo>
                  <a:pt x="13917803" y="733983"/>
                </a:lnTo>
                <a:lnTo>
                  <a:pt x="13910158" y="735647"/>
                </a:lnTo>
                <a:lnTo>
                  <a:pt x="13902335" y="734847"/>
                </a:lnTo>
                <a:lnTo>
                  <a:pt x="13894842" y="731621"/>
                </a:lnTo>
                <a:lnTo>
                  <a:pt x="13888873" y="726478"/>
                </a:lnTo>
                <a:lnTo>
                  <a:pt x="13884847" y="719886"/>
                </a:lnTo>
                <a:lnTo>
                  <a:pt x="13883145" y="712355"/>
                </a:lnTo>
                <a:lnTo>
                  <a:pt x="13884186" y="704405"/>
                </a:lnTo>
                <a:lnTo>
                  <a:pt x="13886002" y="698957"/>
                </a:lnTo>
                <a:lnTo>
                  <a:pt x="13889419" y="693762"/>
                </a:lnTo>
                <a:lnTo>
                  <a:pt x="13950849" y="631850"/>
                </a:lnTo>
                <a:lnTo>
                  <a:pt x="13961301" y="618172"/>
                </a:lnTo>
                <a:lnTo>
                  <a:pt x="13964476" y="570839"/>
                </a:lnTo>
                <a:lnTo>
                  <a:pt x="13922769" y="534428"/>
                </a:lnTo>
                <a:lnTo>
                  <a:pt x="13894537" y="535482"/>
                </a:lnTo>
                <a:lnTo>
                  <a:pt x="13788492" y="630491"/>
                </a:lnTo>
                <a:lnTo>
                  <a:pt x="13756983" y="676630"/>
                </a:lnTo>
                <a:lnTo>
                  <a:pt x="13746556" y="731621"/>
                </a:lnTo>
                <a:lnTo>
                  <a:pt x="13746328" y="864946"/>
                </a:lnTo>
                <a:lnTo>
                  <a:pt x="13747141" y="875919"/>
                </a:lnTo>
                <a:lnTo>
                  <a:pt x="13750214" y="885304"/>
                </a:lnTo>
                <a:lnTo>
                  <a:pt x="13756056" y="893076"/>
                </a:lnTo>
                <a:lnTo>
                  <a:pt x="13765149" y="899185"/>
                </a:lnTo>
                <a:lnTo>
                  <a:pt x="13968997" y="899414"/>
                </a:lnTo>
                <a:lnTo>
                  <a:pt x="13978547" y="894029"/>
                </a:lnTo>
                <a:lnTo>
                  <a:pt x="13984923" y="886752"/>
                </a:lnTo>
                <a:lnTo>
                  <a:pt x="13988314" y="877633"/>
                </a:lnTo>
                <a:lnTo>
                  <a:pt x="13988949" y="866762"/>
                </a:lnTo>
                <a:lnTo>
                  <a:pt x="13988491" y="832078"/>
                </a:lnTo>
                <a:lnTo>
                  <a:pt x="13990536" y="827989"/>
                </a:lnTo>
                <a:lnTo>
                  <a:pt x="14140650" y="678319"/>
                </a:lnTo>
                <a:lnTo>
                  <a:pt x="14146073" y="672045"/>
                </a:lnTo>
                <a:lnTo>
                  <a:pt x="14149807" y="665314"/>
                </a:lnTo>
                <a:lnTo>
                  <a:pt x="14151966" y="657948"/>
                </a:lnTo>
                <a:lnTo>
                  <a:pt x="14152664" y="649757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7DBC642-932A-4EB4-BEDB-BD1974DDF243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5E1E4E30-A9DD-470C-961C-6B24BE8E9B1E}"/>
              </a:ext>
            </a:extLst>
          </p:cNvPr>
          <p:cNvSpPr txBox="1"/>
          <p:nvPr/>
        </p:nvSpPr>
        <p:spPr>
          <a:xfrm>
            <a:off x="1636269" y="5221887"/>
            <a:ext cx="28213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артезианской скважины в п. Волот 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65A1C7-6AD3-1783-25BF-88EE355ABD60}"/>
              </a:ext>
            </a:extLst>
          </p:cNvPr>
          <p:cNvSpPr txBox="1"/>
          <p:nvPr/>
        </p:nvSpPr>
        <p:spPr>
          <a:xfrm>
            <a:off x="1595827" y="6240531"/>
            <a:ext cx="28213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водопроводной сети в  дер. </a:t>
            </a:r>
            <a:r>
              <a:rPr lang="ru-RU" sz="16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Хотяжа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BD87BE-C3F9-8438-FE90-A7C05BD242DC}"/>
              </a:ext>
            </a:extLst>
          </p:cNvPr>
          <p:cNvSpPr txBox="1"/>
          <p:nvPr/>
        </p:nvSpPr>
        <p:spPr>
          <a:xfrm>
            <a:off x="1617471" y="7409155"/>
            <a:ext cx="282139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апитальный ремонт здания детского сада МБДОУ «Детский сад № 1 «Солнышко»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EA25704-C30B-4E6E-BA03-38E58FC08224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ВОЛОТОВСКОГО МУНИЦИПАЛЬНОГО ОКРУГА</a:t>
            </a:r>
            <a:endParaRPr lang="ru-RU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7497704-0D7A-4F68-9B93-920ADA620A3F}"/>
              </a:ext>
            </a:extLst>
          </p:cNvPr>
          <p:cNvSpPr txBox="1"/>
          <p:nvPr/>
        </p:nvSpPr>
        <p:spPr>
          <a:xfrm>
            <a:off x="1407916" y="4061061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F5F513-EFCF-464E-ACB0-4DDD4FEE516A}"/>
              </a:ext>
            </a:extLst>
          </p:cNvPr>
          <p:cNvSpPr txBox="1"/>
          <p:nvPr/>
        </p:nvSpPr>
        <p:spPr>
          <a:xfrm>
            <a:off x="5826984" y="4061061"/>
            <a:ext cx="27248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10FBFB1-80FA-400A-B0BF-849B6688FC04}"/>
              </a:ext>
            </a:extLst>
          </p:cNvPr>
          <p:cNvSpPr txBox="1"/>
          <p:nvPr/>
        </p:nvSpPr>
        <p:spPr>
          <a:xfrm>
            <a:off x="5856782" y="5094963"/>
            <a:ext cx="298064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инвестиционного уполномоченного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2DD7EB-3544-4231-B30B-29018607486A}"/>
              </a:ext>
            </a:extLst>
          </p:cNvPr>
          <p:cNvSpPr txBox="1"/>
          <p:nvPr/>
        </p:nvSpPr>
        <p:spPr>
          <a:xfrm>
            <a:off x="5906950" y="6152026"/>
            <a:ext cx="282139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Совета по содействию реализации инвестиционных проектов  в Волотовском муниципальном округе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5258500-A811-45FC-8D4E-6DE7E3A71D5F}"/>
              </a:ext>
            </a:extLst>
          </p:cNvPr>
          <p:cNvSpPr txBox="1"/>
          <p:nvPr/>
        </p:nvSpPr>
        <p:spPr>
          <a:xfrm>
            <a:off x="5938594" y="7702137"/>
            <a:ext cx="26829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регламента сопровождения инвестиционных проектов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7709003-62B8-4E83-A851-0AF77B41D391}"/>
              </a:ext>
            </a:extLst>
          </p:cNvPr>
          <p:cNvSpPr txBox="1"/>
          <p:nvPr/>
        </p:nvSpPr>
        <p:spPr>
          <a:xfrm>
            <a:off x="10295833" y="4061061"/>
            <a:ext cx="390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нового бизнеса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E01398C-E6BB-4225-A4F2-1D4C283FF4A3}"/>
              </a:ext>
            </a:extLst>
          </p:cNvPr>
          <p:cNvSpPr txBox="1"/>
          <p:nvPr/>
        </p:nvSpPr>
        <p:spPr>
          <a:xfrm>
            <a:off x="10588067" y="4968409"/>
            <a:ext cx="28213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крестьянских (фермерских) хозяйств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C249CE7-8064-43B8-B775-C3578D553B88}"/>
              </a:ext>
            </a:extLst>
          </p:cNvPr>
          <p:cNvSpPr txBox="1"/>
          <p:nvPr/>
        </p:nvSpPr>
        <p:spPr>
          <a:xfrm>
            <a:off x="15906686" y="4968409"/>
            <a:ext cx="20908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туризма</a:t>
            </a:r>
            <a:endParaRPr lang="x-none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7E25086-C5A5-408B-A658-5FDF617DF107}"/>
              </a:ext>
            </a:extLst>
          </p:cNvPr>
          <p:cNvSpPr txBox="1"/>
          <p:nvPr/>
        </p:nvSpPr>
        <p:spPr>
          <a:xfrm>
            <a:off x="15442614" y="4061061"/>
            <a:ext cx="29914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 и туризм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4B9A95E-A875-41B1-9C15-5A588DCD1466}"/>
              </a:ext>
            </a:extLst>
          </p:cNvPr>
          <p:cNvSpPr txBox="1"/>
          <p:nvPr/>
        </p:nvSpPr>
        <p:spPr>
          <a:xfrm>
            <a:off x="10312264" y="7946728"/>
            <a:ext cx="28213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84F970-85E0-8B8F-5F67-A26DB9F6BF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xmlns="" id="{06CDDE37-A14C-49DA-BE34-CA32F5C8F930}"/>
              </a:ext>
            </a:extLst>
          </p:cNvPr>
          <p:cNvSpPr/>
          <p:nvPr/>
        </p:nvSpPr>
        <p:spPr>
          <a:xfrm>
            <a:off x="-66543" y="0"/>
            <a:ext cx="20104100" cy="1142468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7" name="object 7"/>
          <p:cNvGrpSpPr/>
          <p:nvPr/>
        </p:nvGrpSpPr>
        <p:grpSpPr>
          <a:xfrm>
            <a:off x="11943091" y="0"/>
            <a:ext cx="8200390" cy="11308715"/>
            <a:chOff x="11943091" y="0"/>
            <a:chExt cx="8200390" cy="113087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3091" y="0"/>
              <a:ext cx="8161006" cy="113085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7114" y="0"/>
              <a:ext cx="7866985" cy="113085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342569" y="2601596"/>
              <a:ext cx="4761865" cy="4911725"/>
            </a:xfrm>
            <a:custGeom>
              <a:avLst/>
              <a:gdLst/>
              <a:ahLst/>
              <a:cxnLst/>
              <a:rect l="l" t="t" r="r" b="b"/>
              <a:pathLst>
                <a:path w="4761865" h="4911725">
                  <a:moveTo>
                    <a:pt x="0" y="0"/>
                  </a:moveTo>
                  <a:lnTo>
                    <a:pt x="41175" y="26558"/>
                  </a:lnTo>
                  <a:lnTo>
                    <a:pt x="81691" y="53612"/>
                  </a:lnTo>
                  <a:lnTo>
                    <a:pt x="120888" y="81654"/>
                  </a:lnTo>
                  <a:lnTo>
                    <a:pt x="158107" y="111180"/>
                  </a:lnTo>
                  <a:lnTo>
                    <a:pt x="192688" y="142684"/>
                  </a:lnTo>
                  <a:lnTo>
                    <a:pt x="223973" y="176661"/>
                  </a:lnTo>
                  <a:lnTo>
                    <a:pt x="251301" y="213606"/>
                  </a:lnTo>
                  <a:lnTo>
                    <a:pt x="272475" y="256100"/>
                  </a:lnTo>
                  <a:lnTo>
                    <a:pt x="287347" y="304565"/>
                  </a:lnTo>
                  <a:lnTo>
                    <a:pt x="298337" y="356254"/>
                  </a:lnTo>
                  <a:lnTo>
                    <a:pt x="307862" y="408419"/>
                  </a:lnTo>
                  <a:lnTo>
                    <a:pt x="318339" y="458313"/>
                  </a:lnTo>
                  <a:lnTo>
                    <a:pt x="332186" y="503188"/>
                  </a:lnTo>
                  <a:lnTo>
                    <a:pt x="351821" y="540297"/>
                  </a:lnTo>
                  <a:lnTo>
                    <a:pt x="382827" y="570546"/>
                  </a:lnTo>
                  <a:lnTo>
                    <a:pt x="419766" y="589627"/>
                  </a:lnTo>
                  <a:lnTo>
                    <a:pt x="460195" y="603122"/>
                  </a:lnTo>
                  <a:lnTo>
                    <a:pt x="501671" y="616618"/>
                  </a:lnTo>
                  <a:lnTo>
                    <a:pt x="541751" y="635699"/>
                  </a:lnTo>
                  <a:lnTo>
                    <a:pt x="577992" y="665948"/>
                  </a:lnTo>
                  <a:lnTo>
                    <a:pt x="604881" y="698771"/>
                  </a:lnTo>
                  <a:lnTo>
                    <a:pt x="628985" y="733645"/>
                  </a:lnTo>
                  <a:lnTo>
                    <a:pt x="651624" y="772110"/>
                  </a:lnTo>
                  <a:lnTo>
                    <a:pt x="674117" y="815703"/>
                  </a:lnTo>
                  <a:lnTo>
                    <a:pt x="697782" y="865963"/>
                  </a:lnTo>
                  <a:lnTo>
                    <a:pt x="723938" y="924429"/>
                  </a:lnTo>
                  <a:lnTo>
                    <a:pt x="753903" y="992639"/>
                  </a:lnTo>
                  <a:lnTo>
                    <a:pt x="769257" y="1029620"/>
                  </a:lnTo>
                  <a:lnTo>
                    <a:pt x="785147" y="1071358"/>
                  </a:lnTo>
                  <a:lnTo>
                    <a:pt x="801550" y="1117084"/>
                  </a:lnTo>
                  <a:lnTo>
                    <a:pt x="818445" y="1166026"/>
                  </a:lnTo>
                  <a:lnTo>
                    <a:pt x="835809" y="1217414"/>
                  </a:lnTo>
                  <a:lnTo>
                    <a:pt x="853620" y="1270478"/>
                  </a:lnTo>
                  <a:lnTo>
                    <a:pt x="871855" y="1324446"/>
                  </a:lnTo>
                  <a:lnTo>
                    <a:pt x="890492" y="1378549"/>
                  </a:lnTo>
                  <a:lnTo>
                    <a:pt x="909509" y="1432015"/>
                  </a:lnTo>
                  <a:lnTo>
                    <a:pt x="928883" y="1484073"/>
                  </a:lnTo>
                  <a:lnTo>
                    <a:pt x="948593" y="1533953"/>
                  </a:lnTo>
                  <a:lnTo>
                    <a:pt x="968615" y="1580885"/>
                  </a:lnTo>
                  <a:lnTo>
                    <a:pt x="988928" y="1624098"/>
                  </a:lnTo>
                  <a:lnTo>
                    <a:pt x="1009508" y="1662821"/>
                  </a:lnTo>
                  <a:lnTo>
                    <a:pt x="1030335" y="1696283"/>
                  </a:lnTo>
                  <a:lnTo>
                    <a:pt x="1063199" y="1736472"/>
                  </a:lnTo>
                  <a:lnTo>
                    <a:pt x="1098488" y="1766748"/>
                  </a:lnTo>
                  <a:lnTo>
                    <a:pt x="1135485" y="1789258"/>
                  </a:lnTo>
                  <a:lnTo>
                    <a:pt x="1173476" y="1806152"/>
                  </a:lnTo>
                  <a:lnTo>
                    <a:pt x="1211743" y="1819578"/>
                  </a:lnTo>
                  <a:lnTo>
                    <a:pt x="1249570" y="1831684"/>
                  </a:lnTo>
                  <a:lnTo>
                    <a:pt x="1286241" y="1844620"/>
                  </a:lnTo>
                  <a:lnTo>
                    <a:pt x="1321040" y="1860533"/>
                  </a:lnTo>
                  <a:lnTo>
                    <a:pt x="1353250" y="1881574"/>
                  </a:lnTo>
                  <a:lnTo>
                    <a:pt x="1382156" y="1909889"/>
                  </a:lnTo>
                  <a:lnTo>
                    <a:pt x="1406771" y="1943632"/>
                  </a:lnTo>
                  <a:lnTo>
                    <a:pt x="1427290" y="1979550"/>
                  </a:lnTo>
                  <a:lnTo>
                    <a:pt x="1444768" y="2017678"/>
                  </a:lnTo>
                  <a:lnTo>
                    <a:pt x="1460261" y="2058056"/>
                  </a:lnTo>
                  <a:lnTo>
                    <a:pt x="1474824" y="2100721"/>
                  </a:lnTo>
                  <a:lnTo>
                    <a:pt x="1489512" y="2145710"/>
                  </a:lnTo>
                  <a:lnTo>
                    <a:pt x="1505382" y="2193062"/>
                  </a:lnTo>
                  <a:lnTo>
                    <a:pt x="1523488" y="2242813"/>
                  </a:lnTo>
                  <a:lnTo>
                    <a:pt x="1544886" y="2295002"/>
                  </a:lnTo>
                  <a:lnTo>
                    <a:pt x="1570632" y="2349666"/>
                  </a:lnTo>
                  <a:lnTo>
                    <a:pt x="1590290" y="2389245"/>
                  </a:lnTo>
                  <a:lnTo>
                    <a:pt x="1611455" y="2432923"/>
                  </a:lnTo>
                  <a:lnTo>
                    <a:pt x="1633960" y="2479941"/>
                  </a:lnTo>
                  <a:lnTo>
                    <a:pt x="1657638" y="2529538"/>
                  </a:lnTo>
                  <a:lnTo>
                    <a:pt x="1682322" y="2580956"/>
                  </a:lnTo>
                  <a:lnTo>
                    <a:pt x="1707843" y="2633436"/>
                  </a:lnTo>
                  <a:lnTo>
                    <a:pt x="1734034" y="2686216"/>
                  </a:lnTo>
                  <a:lnTo>
                    <a:pt x="1760728" y="2738539"/>
                  </a:lnTo>
                  <a:lnTo>
                    <a:pt x="1787757" y="2789644"/>
                  </a:lnTo>
                  <a:lnTo>
                    <a:pt x="1814953" y="2838773"/>
                  </a:lnTo>
                  <a:lnTo>
                    <a:pt x="1842149" y="2885165"/>
                  </a:lnTo>
                  <a:lnTo>
                    <a:pt x="1869178" y="2928061"/>
                  </a:lnTo>
                  <a:lnTo>
                    <a:pt x="1895872" y="2966702"/>
                  </a:lnTo>
                  <a:lnTo>
                    <a:pt x="1922063" y="3000328"/>
                  </a:lnTo>
                  <a:lnTo>
                    <a:pt x="1985675" y="3058267"/>
                  </a:lnTo>
                  <a:lnTo>
                    <a:pt x="2024382" y="3076128"/>
                  </a:lnTo>
                  <a:lnTo>
                    <a:pt x="2063440" y="3084364"/>
                  </a:lnTo>
                  <a:lnTo>
                    <a:pt x="2102587" y="3085577"/>
                  </a:lnTo>
                  <a:lnTo>
                    <a:pt x="2141557" y="3082366"/>
                  </a:lnTo>
                  <a:lnTo>
                    <a:pt x="2180088" y="3077334"/>
                  </a:lnTo>
                  <a:lnTo>
                    <a:pt x="2217915" y="3073081"/>
                  </a:lnTo>
                  <a:lnTo>
                    <a:pt x="2290403" y="3077315"/>
                  </a:lnTo>
                  <a:lnTo>
                    <a:pt x="2360577" y="3114808"/>
                  </a:lnTo>
                  <a:lnTo>
                    <a:pt x="2394911" y="3143678"/>
                  </a:lnTo>
                  <a:lnTo>
                    <a:pt x="2427849" y="3176633"/>
                  </a:lnTo>
                  <a:lnTo>
                    <a:pt x="2459701" y="3212691"/>
                  </a:lnTo>
                  <a:lnTo>
                    <a:pt x="2490778" y="3250869"/>
                  </a:lnTo>
                  <a:lnTo>
                    <a:pt x="2521389" y="3290184"/>
                  </a:lnTo>
                  <a:lnTo>
                    <a:pt x="2551845" y="3329655"/>
                  </a:lnTo>
                  <a:lnTo>
                    <a:pt x="2582456" y="3368298"/>
                  </a:lnTo>
                  <a:lnTo>
                    <a:pt x="2613532" y="3405131"/>
                  </a:lnTo>
                  <a:lnTo>
                    <a:pt x="2645143" y="3442534"/>
                  </a:lnTo>
                  <a:lnTo>
                    <a:pt x="2677013" y="3482676"/>
                  </a:lnTo>
                  <a:lnTo>
                    <a:pt x="2708934" y="3524267"/>
                  </a:lnTo>
                  <a:lnTo>
                    <a:pt x="2740700" y="3566012"/>
                  </a:lnTo>
                  <a:lnTo>
                    <a:pt x="2772104" y="3606621"/>
                  </a:lnTo>
                  <a:lnTo>
                    <a:pt x="2802939" y="3644798"/>
                  </a:lnTo>
                  <a:lnTo>
                    <a:pt x="2832999" y="3679253"/>
                  </a:lnTo>
                  <a:lnTo>
                    <a:pt x="2862076" y="3708692"/>
                  </a:lnTo>
                  <a:lnTo>
                    <a:pt x="2937711" y="3758159"/>
                  </a:lnTo>
                  <a:lnTo>
                    <a:pt x="2982945" y="3769619"/>
                  </a:lnTo>
                  <a:lnTo>
                    <a:pt x="3025667" y="3770423"/>
                  </a:lnTo>
                  <a:lnTo>
                    <a:pt x="3065875" y="3764794"/>
                  </a:lnTo>
                  <a:lnTo>
                    <a:pt x="3103570" y="3756953"/>
                  </a:lnTo>
                  <a:lnTo>
                    <a:pt x="3135334" y="3740468"/>
                  </a:lnTo>
                  <a:lnTo>
                    <a:pt x="3161168" y="3712523"/>
                  </a:lnTo>
                  <a:lnTo>
                    <a:pt x="3186198" y="3682769"/>
                  </a:lnTo>
                  <a:lnTo>
                    <a:pt x="3215550" y="3660856"/>
                  </a:lnTo>
                  <a:lnTo>
                    <a:pt x="3254351" y="3656433"/>
                  </a:lnTo>
                  <a:lnTo>
                    <a:pt x="3330620" y="3682515"/>
                  </a:lnTo>
                  <a:lnTo>
                    <a:pt x="3375019" y="3705228"/>
                  </a:lnTo>
                  <a:lnTo>
                    <a:pt x="3421396" y="3732775"/>
                  </a:lnTo>
                  <a:lnTo>
                    <a:pt x="3468103" y="3763950"/>
                  </a:lnTo>
                  <a:lnTo>
                    <a:pt x="3513491" y="3797542"/>
                  </a:lnTo>
                  <a:lnTo>
                    <a:pt x="3555912" y="3832344"/>
                  </a:lnTo>
                  <a:lnTo>
                    <a:pt x="3591816" y="3864480"/>
                  </a:lnTo>
                  <a:lnTo>
                    <a:pt x="3628358" y="3899390"/>
                  </a:lnTo>
                  <a:lnTo>
                    <a:pt x="3664801" y="3936705"/>
                  </a:lnTo>
                  <a:lnTo>
                    <a:pt x="3700410" y="3976056"/>
                  </a:lnTo>
                  <a:lnTo>
                    <a:pt x="3734449" y="4017077"/>
                  </a:lnTo>
                  <a:lnTo>
                    <a:pt x="3766181" y="4059398"/>
                  </a:lnTo>
                  <a:lnTo>
                    <a:pt x="3794869" y="4102652"/>
                  </a:lnTo>
                  <a:lnTo>
                    <a:pt x="3819778" y="4146470"/>
                  </a:lnTo>
                  <a:lnTo>
                    <a:pt x="3836601" y="4187750"/>
                  </a:lnTo>
                  <a:lnTo>
                    <a:pt x="3847787" y="4232547"/>
                  </a:lnTo>
                  <a:lnTo>
                    <a:pt x="3855147" y="4279567"/>
                  </a:lnTo>
                  <a:lnTo>
                    <a:pt x="3860490" y="4327517"/>
                  </a:lnTo>
                  <a:lnTo>
                    <a:pt x="3865626" y="4375106"/>
                  </a:lnTo>
                  <a:lnTo>
                    <a:pt x="3872366" y="4421040"/>
                  </a:lnTo>
                  <a:lnTo>
                    <a:pt x="3882518" y="4464027"/>
                  </a:lnTo>
                  <a:lnTo>
                    <a:pt x="3897892" y="4502773"/>
                  </a:lnTo>
                  <a:lnTo>
                    <a:pt x="3920299" y="4535987"/>
                  </a:lnTo>
                  <a:lnTo>
                    <a:pt x="3949290" y="4562668"/>
                  </a:lnTo>
                  <a:lnTo>
                    <a:pt x="3982831" y="4583610"/>
                  </a:lnTo>
                  <a:lnTo>
                    <a:pt x="4020354" y="4600208"/>
                  </a:lnTo>
                  <a:lnTo>
                    <a:pt x="4061290" y="4613859"/>
                  </a:lnTo>
                  <a:lnTo>
                    <a:pt x="4105069" y="4625959"/>
                  </a:lnTo>
                  <a:lnTo>
                    <a:pt x="4151124" y="4637904"/>
                  </a:lnTo>
                  <a:lnTo>
                    <a:pt x="4198885" y="4651089"/>
                  </a:lnTo>
                  <a:lnTo>
                    <a:pt x="4247783" y="4666912"/>
                  </a:lnTo>
                  <a:lnTo>
                    <a:pt x="4297251" y="4686768"/>
                  </a:lnTo>
                  <a:lnTo>
                    <a:pt x="4340544" y="4706545"/>
                  </a:lnTo>
                  <a:lnTo>
                    <a:pt x="4388454" y="4728890"/>
                  </a:lnTo>
                  <a:lnTo>
                    <a:pt x="4439677" y="4753152"/>
                  </a:lnTo>
                  <a:lnTo>
                    <a:pt x="4492911" y="4778679"/>
                  </a:lnTo>
                  <a:lnTo>
                    <a:pt x="4546853" y="4804819"/>
                  </a:lnTo>
                  <a:lnTo>
                    <a:pt x="4600200" y="4830921"/>
                  </a:lnTo>
                  <a:lnTo>
                    <a:pt x="4651650" y="4856335"/>
                  </a:lnTo>
                  <a:lnTo>
                    <a:pt x="4699899" y="4880408"/>
                  </a:lnTo>
                  <a:lnTo>
                    <a:pt x="4743646" y="4902488"/>
                  </a:lnTo>
                  <a:lnTo>
                    <a:pt x="4761530" y="4911651"/>
                  </a:lnTo>
                </a:path>
              </a:pathLst>
            </a:custGeom>
            <a:ln w="78531">
              <a:solidFill>
                <a:srgbClr val="79A1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>
            <a:clrChange>
              <a:clrFrom>
                <a:srgbClr val="919191">
                  <a:alpha val="5490"/>
                </a:srgbClr>
              </a:clrFrom>
              <a:clrTo>
                <a:srgbClr val="91919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67" y="8217190"/>
            <a:ext cx="11152121" cy="199835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01888" y="2944025"/>
            <a:ext cx="11532551" cy="1879105"/>
            <a:chOff x="725004" y="2894990"/>
            <a:chExt cx="11103117" cy="187910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004" y="2894990"/>
              <a:ext cx="9973518" cy="18791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8922" y="3111109"/>
              <a:ext cx="9398000" cy="1460500"/>
            </a:xfrm>
            <a:custGeom>
              <a:avLst/>
              <a:gdLst/>
              <a:ahLst/>
              <a:cxnLst/>
              <a:rect l="l" t="t" r="r" b="b"/>
              <a:pathLst>
                <a:path w="9398000" h="1460500">
                  <a:moveTo>
                    <a:pt x="9292177" y="0"/>
                  </a:moveTo>
                  <a:lnTo>
                    <a:pt x="105232" y="0"/>
                  </a:lnTo>
                  <a:lnTo>
                    <a:pt x="64277" y="8270"/>
                  </a:lnTo>
                  <a:lnTo>
                    <a:pt x="30827" y="30823"/>
                  </a:lnTo>
                  <a:lnTo>
                    <a:pt x="8271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1" y="1395787"/>
                  </a:lnTo>
                  <a:lnTo>
                    <a:pt x="30827" y="1429236"/>
                  </a:lnTo>
                  <a:lnTo>
                    <a:pt x="64277" y="1451789"/>
                  </a:lnTo>
                  <a:lnTo>
                    <a:pt x="105232" y="1460060"/>
                  </a:lnTo>
                  <a:lnTo>
                    <a:pt x="9292177" y="1460060"/>
                  </a:lnTo>
                  <a:lnTo>
                    <a:pt x="9333136" y="1451789"/>
                  </a:lnTo>
                  <a:lnTo>
                    <a:pt x="9366586" y="1429236"/>
                  </a:lnTo>
                  <a:lnTo>
                    <a:pt x="9389139" y="1395787"/>
                  </a:lnTo>
                  <a:lnTo>
                    <a:pt x="9397410" y="1354827"/>
                  </a:lnTo>
                  <a:lnTo>
                    <a:pt x="9397410" y="105232"/>
                  </a:lnTo>
                  <a:lnTo>
                    <a:pt x="9389139" y="64273"/>
                  </a:lnTo>
                  <a:lnTo>
                    <a:pt x="9366586" y="30823"/>
                  </a:lnTo>
                  <a:lnTo>
                    <a:pt x="9333136" y="8270"/>
                  </a:lnTo>
                  <a:lnTo>
                    <a:pt x="9292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5623" y="2894990"/>
              <a:ext cx="7362498" cy="18791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14411" y="3111109"/>
              <a:ext cx="6837045" cy="1460500"/>
            </a:xfrm>
            <a:custGeom>
              <a:avLst/>
              <a:gdLst/>
              <a:ahLst/>
              <a:cxnLst/>
              <a:rect l="l" t="t" r="r" b="b"/>
              <a:pathLst>
                <a:path w="6837045" h="1460500">
                  <a:moveTo>
                    <a:pt x="6731418" y="0"/>
                  </a:moveTo>
                  <a:lnTo>
                    <a:pt x="105232" y="0"/>
                  </a:lnTo>
                  <a:lnTo>
                    <a:pt x="64273" y="8270"/>
                  </a:lnTo>
                  <a:lnTo>
                    <a:pt x="30823" y="30823"/>
                  </a:lnTo>
                  <a:lnTo>
                    <a:pt x="8270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0" y="1395787"/>
                  </a:lnTo>
                  <a:lnTo>
                    <a:pt x="30823" y="1429236"/>
                  </a:lnTo>
                  <a:lnTo>
                    <a:pt x="64273" y="1451789"/>
                  </a:lnTo>
                  <a:lnTo>
                    <a:pt x="105232" y="1460060"/>
                  </a:lnTo>
                  <a:lnTo>
                    <a:pt x="6731418" y="1460060"/>
                  </a:lnTo>
                  <a:lnTo>
                    <a:pt x="6772377" y="1451789"/>
                  </a:lnTo>
                  <a:lnTo>
                    <a:pt x="6805826" y="1429236"/>
                  </a:lnTo>
                  <a:lnTo>
                    <a:pt x="6828380" y="1395787"/>
                  </a:lnTo>
                  <a:lnTo>
                    <a:pt x="6836650" y="1354827"/>
                  </a:lnTo>
                  <a:lnTo>
                    <a:pt x="6836650" y="105232"/>
                  </a:lnTo>
                  <a:lnTo>
                    <a:pt x="6828380" y="64273"/>
                  </a:lnTo>
                  <a:lnTo>
                    <a:pt x="6805826" y="30823"/>
                  </a:lnTo>
                  <a:lnTo>
                    <a:pt x="6772377" y="8270"/>
                  </a:lnTo>
                  <a:lnTo>
                    <a:pt x="6731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7689850" y="3510900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648473" y="5180183"/>
            <a:ext cx="427990" cy="473709"/>
            <a:chOff x="2648473" y="5180183"/>
            <a:chExt cx="427990" cy="473709"/>
          </a:xfrm>
        </p:grpSpPr>
        <p:sp>
          <p:nvSpPr>
            <p:cNvPr id="89" name="object 89"/>
            <p:cNvSpPr/>
            <p:nvPr/>
          </p:nvSpPr>
          <p:spPr>
            <a:xfrm>
              <a:off x="2648473" y="5180183"/>
              <a:ext cx="318135" cy="471805"/>
            </a:xfrm>
            <a:custGeom>
              <a:avLst/>
              <a:gdLst/>
              <a:ahLst/>
              <a:cxnLst/>
              <a:rect l="l" t="t" r="r" b="b"/>
              <a:pathLst>
                <a:path w="318135" h="471804">
                  <a:moveTo>
                    <a:pt x="169075" y="0"/>
                  </a:moveTo>
                  <a:lnTo>
                    <a:pt x="168211" y="0"/>
                  </a:lnTo>
                  <a:lnTo>
                    <a:pt x="167347" y="1356"/>
                  </a:lnTo>
                  <a:lnTo>
                    <a:pt x="166730" y="2836"/>
                  </a:lnTo>
                  <a:lnTo>
                    <a:pt x="80703" y="122301"/>
                  </a:lnTo>
                  <a:lnTo>
                    <a:pt x="52549" y="161810"/>
                  </a:lnTo>
                  <a:lnTo>
                    <a:pt x="27398" y="202447"/>
                  </a:lnTo>
                  <a:lnTo>
                    <a:pt x="8727" y="246415"/>
                  </a:lnTo>
                  <a:lnTo>
                    <a:pt x="90" y="286004"/>
                  </a:lnTo>
                  <a:lnTo>
                    <a:pt x="0" y="298952"/>
                  </a:lnTo>
                  <a:lnTo>
                    <a:pt x="225" y="326117"/>
                  </a:lnTo>
                  <a:lnTo>
                    <a:pt x="10203" y="363828"/>
                  </a:lnTo>
                  <a:lnTo>
                    <a:pt x="30329" y="399711"/>
                  </a:lnTo>
                  <a:lnTo>
                    <a:pt x="64671" y="436666"/>
                  </a:lnTo>
                  <a:lnTo>
                    <a:pt x="104717" y="460498"/>
                  </a:lnTo>
                  <a:lnTo>
                    <a:pt x="150156" y="471357"/>
                  </a:lnTo>
                  <a:lnTo>
                    <a:pt x="200676" y="469394"/>
                  </a:lnTo>
                  <a:lnTo>
                    <a:pt x="208397" y="467845"/>
                  </a:lnTo>
                  <a:lnTo>
                    <a:pt x="216060" y="465786"/>
                  </a:lnTo>
                  <a:lnTo>
                    <a:pt x="231536" y="461254"/>
                  </a:lnTo>
                  <a:lnTo>
                    <a:pt x="230549" y="459774"/>
                  </a:lnTo>
                  <a:lnTo>
                    <a:pt x="210659" y="431591"/>
                  </a:lnTo>
                  <a:lnTo>
                    <a:pt x="201861" y="408715"/>
                  </a:lnTo>
                  <a:lnTo>
                    <a:pt x="158656" y="408304"/>
                  </a:lnTo>
                  <a:lnTo>
                    <a:pt x="101886" y="384629"/>
                  </a:lnTo>
                  <a:lnTo>
                    <a:pt x="67524" y="331511"/>
                  </a:lnTo>
                  <a:lnTo>
                    <a:pt x="63905" y="299077"/>
                  </a:lnTo>
                  <a:lnTo>
                    <a:pt x="65543" y="284544"/>
                  </a:lnTo>
                  <a:lnTo>
                    <a:pt x="79829" y="243578"/>
                  </a:lnTo>
                  <a:lnTo>
                    <a:pt x="93483" y="218172"/>
                  </a:lnTo>
                  <a:lnTo>
                    <a:pt x="98098" y="209786"/>
                  </a:lnTo>
                  <a:lnTo>
                    <a:pt x="313986" y="209786"/>
                  </a:lnTo>
                  <a:lnTo>
                    <a:pt x="311449" y="204745"/>
                  </a:lnTo>
                  <a:lnTo>
                    <a:pt x="308137" y="198511"/>
                  </a:lnTo>
                  <a:lnTo>
                    <a:pt x="273336" y="145607"/>
                  </a:lnTo>
                  <a:lnTo>
                    <a:pt x="241535" y="99158"/>
                  </a:lnTo>
                  <a:lnTo>
                    <a:pt x="205536" y="49440"/>
                  </a:lnTo>
                  <a:lnTo>
                    <a:pt x="169075" y="0"/>
                  </a:lnTo>
                  <a:close/>
                </a:path>
                <a:path w="318135" h="471804">
                  <a:moveTo>
                    <a:pt x="313986" y="209786"/>
                  </a:moveTo>
                  <a:lnTo>
                    <a:pt x="98098" y="209786"/>
                  </a:lnTo>
                  <a:lnTo>
                    <a:pt x="121797" y="224955"/>
                  </a:lnTo>
                  <a:lnTo>
                    <a:pt x="118835" y="230012"/>
                  </a:lnTo>
                  <a:lnTo>
                    <a:pt x="100983" y="263882"/>
                  </a:lnTo>
                  <a:lnTo>
                    <a:pt x="92914" y="289581"/>
                  </a:lnTo>
                  <a:lnTo>
                    <a:pt x="93407" y="320845"/>
                  </a:lnTo>
                  <a:lnTo>
                    <a:pt x="128463" y="369773"/>
                  </a:lnTo>
                  <a:lnTo>
                    <a:pt x="168705" y="381459"/>
                  </a:lnTo>
                  <a:lnTo>
                    <a:pt x="168705" y="408715"/>
                  </a:lnTo>
                  <a:lnTo>
                    <a:pt x="201861" y="408715"/>
                  </a:lnTo>
                  <a:lnTo>
                    <a:pt x="199318" y="402102"/>
                  </a:lnTo>
                  <a:lnTo>
                    <a:pt x="195754" y="370740"/>
                  </a:lnTo>
                  <a:lnTo>
                    <a:pt x="199688" y="337680"/>
                  </a:lnTo>
                  <a:lnTo>
                    <a:pt x="203201" y="324647"/>
                  </a:lnTo>
                  <a:lnTo>
                    <a:pt x="207511" y="311765"/>
                  </a:lnTo>
                  <a:lnTo>
                    <a:pt x="212169" y="298952"/>
                  </a:lnTo>
                  <a:lnTo>
                    <a:pt x="216764" y="286004"/>
                  </a:lnTo>
                  <a:lnTo>
                    <a:pt x="217834" y="282798"/>
                  </a:lnTo>
                  <a:lnTo>
                    <a:pt x="219192" y="279591"/>
                  </a:lnTo>
                  <a:lnTo>
                    <a:pt x="220550" y="276138"/>
                  </a:lnTo>
                  <a:lnTo>
                    <a:pt x="258920" y="276138"/>
                  </a:lnTo>
                  <a:lnTo>
                    <a:pt x="267429" y="263317"/>
                  </a:lnTo>
                  <a:lnTo>
                    <a:pt x="281391" y="246646"/>
                  </a:lnTo>
                  <a:lnTo>
                    <a:pt x="297367" y="231895"/>
                  </a:lnTo>
                  <a:lnTo>
                    <a:pt x="315600" y="219282"/>
                  </a:lnTo>
                  <a:lnTo>
                    <a:pt x="316340" y="218789"/>
                  </a:lnTo>
                  <a:lnTo>
                    <a:pt x="316957" y="218172"/>
                  </a:lnTo>
                  <a:lnTo>
                    <a:pt x="317945" y="217432"/>
                  </a:lnTo>
                  <a:lnTo>
                    <a:pt x="314645" y="211094"/>
                  </a:lnTo>
                  <a:lnTo>
                    <a:pt x="313986" y="209786"/>
                  </a:lnTo>
                  <a:close/>
                </a:path>
                <a:path w="318135" h="471804">
                  <a:moveTo>
                    <a:pt x="258920" y="276138"/>
                  </a:moveTo>
                  <a:lnTo>
                    <a:pt x="220550" y="276138"/>
                  </a:lnTo>
                  <a:lnTo>
                    <a:pt x="240808" y="282434"/>
                  </a:lnTo>
                  <a:lnTo>
                    <a:pt x="247337" y="284648"/>
                  </a:lnTo>
                  <a:lnTo>
                    <a:pt x="251163" y="286004"/>
                  </a:lnTo>
                  <a:lnTo>
                    <a:pt x="253015" y="285388"/>
                  </a:lnTo>
                  <a:lnTo>
                    <a:pt x="255237" y="281688"/>
                  </a:lnTo>
                  <a:lnTo>
                    <a:pt x="258920" y="276138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2479" y="5426475"/>
              <a:ext cx="203662" cy="227295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5190379" y="5207834"/>
            <a:ext cx="466725" cy="473709"/>
            <a:chOff x="5190379" y="5207834"/>
            <a:chExt cx="466725" cy="473709"/>
          </a:xfrm>
        </p:grpSpPr>
        <p:pic>
          <p:nvPicPr>
            <p:cNvPr id="92" name="object 9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9440" y="5431910"/>
              <a:ext cx="247431" cy="24955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190379" y="5207834"/>
              <a:ext cx="310515" cy="473075"/>
            </a:xfrm>
            <a:custGeom>
              <a:avLst/>
              <a:gdLst/>
              <a:ahLst/>
              <a:cxnLst/>
              <a:rect l="l" t="t" r="r" b="b"/>
              <a:pathLst>
                <a:path w="310514" h="473075">
                  <a:moveTo>
                    <a:pt x="170146" y="0"/>
                  </a:moveTo>
                  <a:lnTo>
                    <a:pt x="169034" y="1359"/>
                  </a:lnTo>
                  <a:lnTo>
                    <a:pt x="168168" y="2225"/>
                  </a:lnTo>
                  <a:lnTo>
                    <a:pt x="167427" y="3214"/>
                  </a:lnTo>
                  <a:lnTo>
                    <a:pt x="87280" y="113734"/>
                  </a:lnTo>
                  <a:lnTo>
                    <a:pt x="60703" y="150717"/>
                  </a:lnTo>
                  <a:lnTo>
                    <a:pt x="35148" y="189986"/>
                  </a:lnTo>
                  <a:lnTo>
                    <a:pt x="14504" y="232129"/>
                  </a:lnTo>
                  <a:lnTo>
                    <a:pt x="1086" y="283406"/>
                  </a:lnTo>
                  <a:lnTo>
                    <a:pt x="0" y="309621"/>
                  </a:lnTo>
                  <a:lnTo>
                    <a:pt x="3140" y="336268"/>
                  </a:lnTo>
                  <a:lnTo>
                    <a:pt x="18853" y="380949"/>
                  </a:lnTo>
                  <a:lnTo>
                    <a:pt x="45345" y="418324"/>
                  </a:lnTo>
                  <a:lnTo>
                    <a:pt x="80360" y="446998"/>
                  </a:lnTo>
                  <a:lnTo>
                    <a:pt x="121644" y="465573"/>
                  </a:lnTo>
                  <a:lnTo>
                    <a:pt x="166943" y="472653"/>
                  </a:lnTo>
                  <a:lnTo>
                    <a:pt x="214002" y="466841"/>
                  </a:lnTo>
                  <a:lnTo>
                    <a:pt x="221904" y="464617"/>
                  </a:lnTo>
                  <a:lnTo>
                    <a:pt x="229445" y="461653"/>
                  </a:lnTo>
                  <a:lnTo>
                    <a:pt x="237594" y="458935"/>
                  </a:lnTo>
                  <a:lnTo>
                    <a:pt x="211598" y="424829"/>
                  </a:lnTo>
                  <a:lnTo>
                    <a:pt x="204949" y="409396"/>
                  </a:lnTo>
                  <a:lnTo>
                    <a:pt x="169529" y="409396"/>
                  </a:lnTo>
                  <a:lnTo>
                    <a:pt x="161009" y="408161"/>
                  </a:lnTo>
                  <a:lnTo>
                    <a:pt x="152603" y="407544"/>
                  </a:lnTo>
                  <a:lnTo>
                    <a:pt x="144454" y="405567"/>
                  </a:lnTo>
                  <a:lnTo>
                    <a:pt x="110195" y="390264"/>
                  </a:lnTo>
                  <a:lnTo>
                    <a:pt x="84111" y="364678"/>
                  </a:lnTo>
                  <a:lnTo>
                    <a:pt x="68404" y="331772"/>
                  </a:lnTo>
                  <a:lnTo>
                    <a:pt x="65273" y="294511"/>
                  </a:lnTo>
                  <a:lnTo>
                    <a:pt x="66709" y="285069"/>
                  </a:lnTo>
                  <a:lnTo>
                    <a:pt x="79774" y="244968"/>
                  </a:lnTo>
                  <a:lnTo>
                    <a:pt x="99490" y="210132"/>
                  </a:lnTo>
                  <a:lnTo>
                    <a:pt x="282566" y="210133"/>
                  </a:lnTo>
                  <a:lnTo>
                    <a:pt x="310222" y="199263"/>
                  </a:lnTo>
                  <a:lnTo>
                    <a:pt x="283929" y="158141"/>
                  </a:lnTo>
                  <a:lnTo>
                    <a:pt x="256328" y="118003"/>
                  </a:lnTo>
                  <a:lnTo>
                    <a:pt x="227867" y="78500"/>
                  </a:lnTo>
                  <a:lnTo>
                    <a:pt x="170146" y="0"/>
                  </a:lnTo>
                  <a:close/>
                </a:path>
                <a:path w="310514" h="473075">
                  <a:moveTo>
                    <a:pt x="282566" y="210133"/>
                  </a:moveTo>
                  <a:lnTo>
                    <a:pt x="99490" y="210132"/>
                  </a:lnTo>
                  <a:lnTo>
                    <a:pt x="121975" y="224463"/>
                  </a:lnTo>
                  <a:lnTo>
                    <a:pt x="116576" y="234978"/>
                  </a:lnTo>
                  <a:lnTo>
                    <a:pt x="96230" y="279148"/>
                  </a:lnTo>
                  <a:lnTo>
                    <a:pt x="92413" y="306622"/>
                  </a:lnTo>
                  <a:lnTo>
                    <a:pt x="94302" y="320824"/>
                  </a:lnTo>
                  <a:lnTo>
                    <a:pt x="119994" y="362808"/>
                  </a:lnTo>
                  <a:lnTo>
                    <a:pt x="165696" y="380984"/>
                  </a:lnTo>
                  <a:lnTo>
                    <a:pt x="166933" y="380984"/>
                  </a:lnTo>
                  <a:lnTo>
                    <a:pt x="168045" y="381107"/>
                  </a:lnTo>
                  <a:lnTo>
                    <a:pt x="169529" y="381231"/>
                  </a:lnTo>
                  <a:lnTo>
                    <a:pt x="169529" y="409396"/>
                  </a:lnTo>
                  <a:lnTo>
                    <a:pt x="204949" y="409396"/>
                  </a:lnTo>
                  <a:lnTo>
                    <a:pt x="195840" y="388255"/>
                  </a:lnTo>
                  <a:lnTo>
                    <a:pt x="190829" y="349159"/>
                  </a:lnTo>
                  <a:lnTo>
                    <a:pt x="197076" y="307482"/>
                  </a:lnTo>
                  <a:lnTo>
                    <a:pt x="213419" y="268648"/>
                  </a:lnTo>
                  <a:lnTo>
                    <a:pt x="238042" y="237900"/>
                  </a:lnTo>
                  <a:lnTo>
                    <a:pt x="270467" y="214888"/>
                  </a:lnTo>
                  <a:lnTo>
                    <a:pt x="282566" y="210133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8149017" y="5380120"/>
            <a:ext cx="139700" cy="301625"/>
          </a:xfrm>
          <a:custGeom>
            <a:avLst/>
            <a:gdLst/>
            <a:ahLst/>
            <a:cxnLst/>
            <a:rect l="l" t="t" r="r" b="b"/>
            <a:pathLst>
              <a:path w="139700" h="301625">
                <a:moveTo>
                  <a:pt x="139333" y="0"/>
                </a:moveTo>
                <a:lnTo>
                  <a:pt x="139333" y="301294"/>
                </a:lnTo>
                <a:lnTo>
                  <a:pt x="67447" y="301294"/>
                </a:lnTo>
                <a:lnTo>
                  <a:pt x="67447" y="217428"/>
                </a:lnTo>
                <a:lnTo>
                  <a:pt x="0" y="217428"/>
                </a:lnTo>
                <a:lnTo>
                  <a:pt x="0" y="189190"/>
                </a:lnTo>
                <a:lnTo>
                  <a:pt x="94944" y="189189"/>
                </a:lnTo>
                <a:lnTo>
                  <a:pt x="94944" y="134184"/>
                </a:lnTo>
                <a:lnTo>
                  <a:pt x="6897" y="134184"/>
                </a:lnTo>
                <a:lnTo>
                  <a:pt x="15241" y="103841"/>
                </a:lnTo>
                <a:lnTo>
                  <a:pt x="40335" y="61943"/>
                </a:lnTo>
                <a:lnTo>
                  <a:pt x="76365" y="28971"/>
                </a:lnTo>
                <a:lnTo>
                  <a:pt x="123180" y="4809"/>
                </a:lnTo>
                <a:lnTo>
                  <a:pt x="128236" y="2959"/>
                </a:lnTo>
                <a:lnTo>
                  <a:pt x="133538" y="1726"/>
                </a:lnTo>
                <a:lnTo>
                  <a:pt x="139333" y="0"/>
                </a:lnTo>
                <a:close/>
              </a:path>
              <a:path w="139700" h="301625">
                <a:moveTo>
                  <a:pt x="0" y="217428"/>
                </a:moveTo>
                <a:lnTo>
                  <a:pt x="39704" y="217428"/>
                </a:lnTo>
                <a:lnTo>
                  <a:pt x="39704" y="301294"/>
                </a:lnTo>
                <a:lnTo>
                  <a:pt x="0" y="301294"/>
                </a:lnTo>
                <a:lnTo>
                  <a:pt x="0" y="217428"/>
                </a:lnTo>
                <a:close/>
              </a:path>
              <a:path w="139700" h="301625">
                <a:moveTo>
                  <a:pt x="6897" y="134184"/>
                </a:moveTo>
                <a:lnTo>
                  <a:pt x="67817" y="134184"/>
                </a:lnTo>
                <a:lnTo>
                  <a:pt x="67817" y="189190"/>
                </a:lnTo>
                <a:lnTo>
                  <a:pt x="0" y="189190"/>
                </a:lnTo>
                <a:lnTo>
                  <a:pt x="0" y="163413"/>
                </a:lnTo>
                <a:lnTo>
                  <a:pt x="493" y="160453"/>
                </a:lnTo>
                <a:lnTo>
                  <a:pt x="739" y="157617"/>
                </a:lnTo>
                <a:lnTo>
                  <a:pt x="1233" y="154780"/>
                </a:lnTo>
                <a:lnTo>
                  <a:pt x="6897" y="134184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16094" y="5207826"/>
            <a:ext cx="55244" cy="86360"/>
          </a:xfrm>
          <a:custGeom>
            <a:avLst/>
            <a:gdLst/>
            <a:ahLst/>
            <a:cxnLst/>
            <a:rect l="l" t="t" r="r" b="b"/>
            <a:pathLst>
              <a:path w="55245" h="86360">
                <a:moveTo>
                  <a:pt x="0" y="0"/>
                </a:moveTo>
                <a:lnTo>
                  <a:pt x="4562" y="0"/>
                </a:lnTo>
                <a:lnTo>
                  <a:pt x="14919" y="1356"/>
                </a:lnTo>
                <a:lnTo>
                  <a:pt x="54993" y="5056"/>
                </a:lnTo>
                <a:lnTo>
                  <a:pt x="54993" y="86085"/>
                </a:lnTo>
                <a:lnTo>
                  <a:pt x="0" y="83495"/>
                </a:lnTo>
                <a:lnTo>
                  <a:pt x="0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65536" y="5232368"/>
            <a:ext cx="55880" cy="286385"/>
          </a:xfrm>
          <a:custGeom>
            <a:avLst/>
            <a:gdLst/>
            <a:ahLst/>
            <a:cxnLst/>
            <a:rect l="l" t="t" r="r" b="b"/>
            <a:pathLst>
              <a:path w="55879" h="286385">
                <a:moveTo>
                  <a:pt x="0" y="0"/>
                </a:moveTo>
                <a:lnTo>
                  <a:pt x="55733" y="5426"/>
                </a:lnTo>
                <a:lnTo>
                  <a:pt x="55733" y="280331"/>
                </a:lnTo>
                <a:lnTo>
                  <a:pt x="0" y="285758"/>
                </a:lnTo>
                <a:lnTo>
                  <a:pt x="0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16341" y="5215730"/>
            <a:ext cx="221615" cy="327660"/>
          </a:xfrm>
          <a:custGeom>
            <a:avLst/>
            <a:gdLst/>
            <a:ahLst/>
            <a:cxnLst/>
            <a:rect l="l" t="t" r="r" b="b"/>
            <a:pathLst>
              <a:path w="221615" h="327660">
                <a:moveTo>
                  <a:pt x="54864" y="240855"/>
                </a:moveTo>
                <a:lnTo>
                  <a:pt x="0" y="243446"/>
                </a:lnTo>
                <a:lnTo>
                  <a:pt x="0" y="327444"/>
                </a:lnTo>
                <a:lnTo>
                  <a:pt x="54864" y="322008"/>
                </a:lnTo>
                <a:lnTo>
                  <a:pt x="54864" y="240855"/>
                </a:lnTo>
                <a:close/>
              </a:path>
              <a:path w="221615" h="327660">
                <a:moveTo>
                  <a:pt x="54991" y="106057"/>
                </a:moveTo>
                <a:lnTo>
                  <a:pt x="114" y="103466"/>
                </a:lnTo>
                <a:lnTo>
                  <a:pt x="114" y="215696"/>
                </a:lnTo>
                <a:lnTo>
                  <a:pt x="54991" y="213106"/>
                </a:lnTo>
                <a:lnTo>
                  <a:pt x="54991" y="106057"/>
                </a:lnTo>
                <a:close/>
              </a:path>
              <a:path w="221615" h="327660">
                <a:moveTo>
                  <a:pt x="110223" y="2705"/>
                </a:moveTo>
                <a:lnTo>
                  <a:pt x="83096" y="0"/>
                </a:lnTo>
                <a:lnTo>
                  <a:pt x="83096" y="319049"/>
                </a:lnTo>
                <a:lnTo>
                  <a:pt x="110223" y="316458"/>
                </a:lnTo>
                <a:lnTo>
                  <a:pt x="110223" y="2705"/>
                </a:lnTo>
                <a:close/>
              </a:path>
              <a:path w="221615" h="327660">
                <a:moveTo>
                  <a:pt x="220954" y="114566"/>
                </a:moveTo>
                <a:lnTo>
                  <a:pt x="138468" y="109880"/>
                </a:lnTo>
                <a:lnTo>
                  <a:pt x="138468" y="209042"/>
                </a:lnTo>
                <a:lnTo>
                  <a:pt x="220954" y="204355"/>
                </a:lnTo>
                <a:lnTo>
                  <a:pt x="220954" y="114566"/>
                </a:lnTo>
                <a:close/>
              </a:path>
              <a:path w="221615" h="327660">
                <a:moveTo>
                  <a:pt x="220954" y="13804"/>
                </a:moveTo>
                <a:lnTo>
                  <a:pt x="138468" y="5549"/>
                </a:lnTo>
                <a:lnTo>
                  <a:pt x="138468" y="82130"/>
                </a:lnTo>
                <a:lnTo>
                  <a:pt x="220954" y="86817"/>
                </a:lnTo>
                <a:lnTo>
                  <a:pt x="220954" y="13804"/>
                </a:lnTo>
                <a:close/>
              </a:path>
              <a:path w="221615" h="327660">
                <a:moveTo>
                  <a:pt x="221081" y="232232"/>
                </a:moveTo>
                <a:lnTo>
                  <a:pt x="138468" y="236918"/>
                </a:lnTo>
                <a:lnTo>
                  <a:pt x="138468" y="313499"/>
                </a:lnTo>
                <a:lnTo>
                  <a:pt x="221081" y="305244"/>
                </a:lnTo>
                <a:lnTo>
                  <a:pt x="221081" y="23223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2648473" y="6199211"/>
            <a:ext cx="318135" cy="513080"/>
            <a:chOff x="5262409" y="6199211"/>
            <a:chExt cx="336550" cy="513080"/>
          </a:xfrm>
        </p:grpSpPr>
        <p:sp>
          <p:nvSpPr>
            <p:cNvPr id="101" name="object 101"/>
            <p:cNvSpPr/>
            <p:nvPr/>
          </p:nvSpPr>
          <p:spPr>
            <a:xfrm>
              <a:off x="5262409" y="6199211"/>
              <a:ext cx="336550" cy="389890"/>
            </a:xfrm>
            <a:custGeom>
              <a:avLst/>
              <a:gdLst/>
              <a:ahLst/>
              <a:cxnLst/>
              <a:rect l="l" t="t" r="r" b="b"/>
              <a:pathLst>
                <a:path w="336550" h="389890">
                  <a:moveTo>
                    <a:pt x="262363" y="359363"/>
                  </a:moveTo>
                  <a:lnTo>
                    <a:pt x="72453" y="359363"/>
                  </a:lnTo>
                  <a:lnTo>
                    <a:pt x="62832" y="359463"/>
                  </a:lnTo>
                  <a:lnTo>
                    <a:pt x="56017" y="365765"/>
                  </a:lnTo>
                  <a:lnTo>
                    <a:pt x="56217" y="383085"/>
                  </a:lnTo>
                  <a:lnTo>
                    <a:pt x="62932" y="389295"/>
                  </a:lnTo>
                  <a:lnTo>
                    <a:pt x="77263" y="389495"/>
                  </a:lnTo>
                  <a:lnTo>
                    <a:pt x="87286" y="389495"/>
                  </a:lnTo>
                  <a:lnTo>
                    <a:pt x="87286" y="359764"/>
                  </a:lnTo>
                  <a:lnTo>
                    <a:pt x="272320" y="359764"/>
                  </a:lnTo>
                  <a:lnTo>
                    <a:pt x="271990" y="359463"/>
                  </a:lnTo>
                  <a:lnTo>
                    <a:pt x="262363" y="359363"/>
                  </a:lnTo>
                  <a:close/>
                </a:path>
                <a:path w="336550" h="389890">
                  <a:moveTo>
                    <a:pt x="272320" y="359764"/>
                  </a:moveTo>
                  <a:lnTo>
                    <a:pt x="247539" y="359764"/>
                  </a:lnTo>
                  <a:lnTo>
                    <a:pt x="247539" y="389495"/>
                  </a:lnTo>
                  <a:lnTo>
                    <a:pt x="252344" y="389495"/>
                  </a:lnTo>
                  <a:lnTo>
                    <a:pt x="257258" y="389395"/>
                  </a:lnTo>
                  <a:lnTo>
                    <a:pt x="262063" y="389395"/>
                  </a:lnTo>
                  <a:lnTo>
                    <a:pt x="271890" y="389295"/>
                  </a:lnTo>
                  <a:lnTo>
                    <a:pt x="278600" y="383185"/>
                  </a:lnTo>
                  <a:lnTo>
                    <a:pt x="278801" y="365665"/>
                  </a:lnTo>
                  <a:lnTo>
                    <a:pt x="272320" y="359764"/>
                  </a:lnTo>
                  <a:close/>
                </a:path>
                <a:path w="336550" h="389890">
                  <a:moveTo>
                    <a:pt x="179583" y="0"/>
                  </a:moveTo>
                  <a:lnTo>
                    <a:pt x="155533" y="0"/>
                  </a:lnTo>
                  <a:lnTo>
                    <a:pt x="146535" y="1557"/>
                  </a:lnTo>
                  <a:lnTo>
                    <a:pt x="137508" y="3022"/>
                  </a:lnTo>
                  <a:lnTo>
                    <a:pt x="76167" y="26991"/>
                  </a:lnTo>
                  <a:lnTo>
                    <a:pt x="41673" y="55315"/>
                  </a:lnTo>
                  <a:lnTo>
                    <a:pt x="16933" y="92141"/>
                  </a:lnTo>
                  <a:lnTo>
                    <a:pt x="2500" y="137538"/>
                  </a:lnTo>
                  <a:lnTo>
                    <a:pt x="0" y="188071"/>
                  </a:lnTo>
                  <a:lnTo>
                    <a:pt x="11357" y="233312"/>
                  </a:lnTo>
                  <a:lnTo>
                    <a:pt x="36000" y="273184"/>
                  </a:lnTo>
                  <a:lnTo>
                    <a:pt x="73355" y="307613"/>
                  </a:lnTo>
                  <a:lnTo>
                    <a:pt x="74858" y="308715"/>
                  </a:lnTo>
                  <a:lnTo>
                    <a:pt x="76762" y="310309"/>
                  </a:lnTo>
                  <a:lnTo>
                    <a:pt x="79269" y="323577"/>
                  </a:lnTo>
                  <a:lnTo>
                    <a:pt x="81409" y="335337"/>
                  </a:lnTo>
                  <a:lnTo>
                    <a:pt x="85681" y="359363"/>
                  </a:lnTo>
                  <a:lnTo>
                    <a:pt x="249235" y="359363"/>
                  </a:lnTo>
                  <a:lnTo>
                    <a:pt x="250481" y="352243"/>
                  </a:lnTo>
                  <a:lnTo>
                    <a:pt x="252859" y="338374"/>
                  </a:lnTo>
                  <a:lnTo>
                    <a:pt x="255252" y="324724"/>
                  </a:lnTo>
                  <a:lnTo>
                    <a:pt x="254851" y="317120"/>
                  </a:lnTo>
                  <a:lnTo>
                    <a:pt x="258160" y="311611"/>
                  </a:lnTo>
                  <a:lnTo>
                    <a:pt x="261469" y="306211"/>
                  </a:lnTo>
                  <a:lnTo>
                    <a:pt x="268480" y="303106"/>
                  </a:lnTo>
                  <a:lnTo>
                    <a:pt x="273594" y="298699"/>
                  </a:lnTo>
                  <a:lnTo>
                    <a:pt x="307356" y="261830"/>
                  </a:lnTo>
                  <a:lnTo>
                    <a:pt x="314189" y="248488"/>
                  </a:lnTo>
                  <a:lnTo>
                    <a:pt x="147653" y="248488"/>
                  </a:lnTo>
                  <a:lnTo>
                    <a:pt x="141798" y="248258"/>
                  </a:lnTo>
                  <a:lnTo>
                    <a:pt x="136288" y="245446"/>
                  </a:lnTo>
                  <a:lnTo>
                    <a:pt x="132199" y="240671"/>
                  </a:lnTo>
                  <a:lnTo>
                    <a:pt x="130617" y="235034"/>
                  </a:lnTo>
                  <a:lnTo>
                    <a:pt x="131573" y="228949"/>
                  </a:lnTo>
                  <a:lnTo>
                    <a:pt x="135093" y="222826"/>
                  </a:lnTo>
                  <a:lnTo>
                    <a:pt x="170467" y="178680"/>
                  </a:lnTo>
                  <a:lnTo>
                    <a:pt x="171168" y="177878"/>
                  </a:lnTo>
                  <a:lnTo>
                    <a:pt x="171770" y="176877"/>
                  </a:lnTo>
                  <a:lnTo>
                    <a:pt x="172973" y="175174"/>
                  </a:lnTo>
                  <a:lnTo>
                    <a:pt x="125567" y="175174"/>
                  </a:lnTo>
                  <a:lnTo>
                    <a:pt x="120160" y="172970"/>
                  </a:lnTo>
                  <a:lnTo>
                    <a:pt x="117052" y="166769"/>
                  </a:lnTo>
                  <a:lnTo>
                    <a:pt x="113742" y="160258"/>
                  </a:lnTo>
                  <a:lnTo>
                    <a:pt x="115547" y="154549"/>
                  </a:lnTo>
                  <a:lnTo>
                    <a:pt x="172773" y="82483"/>
                  </a:lnTo>
                  <a:lnTo>
                    <a:pt x="177794" y="77971"/>
                  </a:lnTo>
                  <a:lnTo>
                    <a:pt x="183494" y="75759"/>
                  </a:lnTo>
                  <a:lnTo>
                    <a:pt x="307924" y="75759"/>
                  </a:lnTo>
                  <a:lnTo>
                    <a:pt x="283175" y="44702"/>
                  </a:lnTo>
                  <a:lnTo>
                    <a:pt x="245033" y="18817"/>
                  </a:lnTo>
                  <a:lnTo>
                    <a:pt x="197826" y="2796"/>
                  </a:lnTo>
                  <a:lnTo>
                    <a:pt x="191809" y="1494"/>
                  </a:lnTo>
                  <a:lnTo>
                    <a:pt x="185700" y="893"/>
                  </a:lnTo>
                  <a:lnTo>
                    <a:pt x="179583" y="0"/>
                  </a:lnTo>
                  <a:close/>
                </a:path>
                <a:path w="336550" h="389890">
                  <a:moveTo>
                    <a:pt x="307924" y="75759"/>
                  </a:moveTo>
                  <a:lnTo>
                    <a:pt x="183494" y="75759"/>
                  </a:lnTo>
                  <a:lnTo>
                    <a:pt x="189345" y="75933"/>
                  </a:lnTo>
                  <a:lnTo>
                    <a:pt x="194817" y="78576"/>
                  </a:lnTo>
                  <a:lnTo>
                    <a:pt x="198944" y="83309"/>
                  </a:lnTo>
                  <a:lnTo>
                    <a:pt x="200608" y="88950"/>
                  </a:lnTo>
                  <a:lnTo>
                    <a:pt x="199753" y="95060"/>
                  </a:lnTo>
                  <a:lnTo>
                    <a:pt x="196321" y="101196"/>
                  </a:lnTo>
                  <a:lnTo>
                    <a:pt x="164349" y="141637"/>
                  </a:lnTo>
                  <a:lnTo>
                    <a:pt x="163748" y="142538"/>
                  </a:lnTo>
                  <a:lnTo>
                    <a:pt x="163054" y="143439"/>
                  </a:lnTo>
                  <a:lnTo>
                    <a:pt x="161851" y="145142"/>
                  </a:lnTo>
                  <a:lnTo>
                    <a:pt x="210152" y="145142"/>
                  </a:lnTo>
                  <a:lnTo>
                    <a:pt x="215266" y="147746"/>
                  </a:lnTo>
                  <a:lnTo>
                    <a:pt x="218174" y="153756"/>
                  </a:lnTo>
                  <a:lnTo>
                    <a:pt x="221074" y="159858"/>
                  </a:lnTo>
                  <a:lnTo>
                    <a:pt x="219770" y="165467"/>
                  </a:lnTo>
                  <a:lnTo>
                    <a:pt x="169063" y="228527"/>
                  </a:lnTo>
                  <a:lnTo>
                    <a:pt x="163948" y="235037"/>
                  </a:lnTo>
                  <a:lnTo>
                    <a:pt x="158642" y="241540"/>
                  </a:lnTo>
                  <a:lnTo>
                    <a:pt x="153415" y="246221"/>
                  </a:lnTo>
                  <a:lnTo>
                    <a:pt x="147653" y="248488"/>
                  </a:lnTo>
                  <a:lnTo>
                    <a:pt x="314189" y="248488"/>
                  </a:lnTo>
                  <a:lnTo>
                    <a:pt x="328424" y="220699"/>
                  </a:lnTo>
                  <a:lnTo>
                    <a:pt x="336208" y="175475"/>
                  </a:lnTo>
                  <a:lnTo>
                    <a:pt x="330118" y="126329"/>
                  </a:lnTo>
                  <a:lnTo>
                    <a:pt x="311715" y="80517"/>
                  </a:lnTo>
                  <a:lnTo>
                    <a:pt x="307924" y="75759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18627" y="6588506"/>
              <a:ext cx="222583" cy="123223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8217675" y="6233166"/>
            <a:ext cx="135890" cy="414655"/>
          </a:xfrm>
          <a:custGeom>
            <a:avLst/>
            <a:gdLst/>
            <a:ahLst/>
            <a:cxnLst/>
            <a:rect l="l" t="t" r="r" b="b"/>
            <a:pathLst>
              <a:path w="135890" h="414654">
                <a:moveTo>
                  <a:pt x="58331" y="28854"/>
                </a:moveTo>
                <a:lnTo>
                  <a:pt x="58216" y="27698"/>
                </a:lnTo>
                <a:lnTo>
                  <a:pt x="53492" y="13131"/>
                </a:lnTo>
                <a:lnTo>
                  <a:pt x="42824" y="3416"/>
                </a:lnTo>
                <a:lnTo>
                  <a:pt x="28867" y="0"/>
                </a:lnTo>
                <a:lnTo>
                  <a:pt x="14287" y="4305"/>
                </a:lnTo>
                <a:lnTo>
                  <a:pt x="7734" y="9575"/>
                </a:lnTo>
                <a:lnTo>
                  <a:pt x="3302" y="16014"/>
                </a:lnTo>
                <a:lnTo>
                  <a:pt x="787" y="23507"/>
                </a:lnTo>
                <a:lnTo>
                  <a:pt x="0" y="31965"/>
                </a:lnTo>
                <a:lnTo>
                  <a:pt x="0" y="207365"/>
                </a:lnTo>
                <a:lnTo>
                  <a:pt x="0" y="385876"/>
                </a:lnTo>
                <a:lnTo>
                  <a:pt x="228" y="388289"/>
                </a:lnTo>
                <a:lnTo>
                  <a:pt x="4432" y="400748"/>
                </a:lnTo>
                <a:lnTo>
                  <a:pt x="13195" y="409765"/>
                </a:lnTo>
                <a:lnTo>
                  <a:pt x="24904" y="414274"/>
                </a:lnTo>
                <a:lnTo>
                  <a:pt x="37922" y="413181"/>
                </a:lnTo>
                <a:lnTo>
                  <a:pt x="46494" y="408825"/>
                </a:lnTo>
                <a:lnTo>
                  <a:pt x="52870" y="402196"/>
                </a:lnTo>
                <a:lnTo>
                  <a:pt x="56845" y="393585"/>
                </a:lnTo>
                <a:lnTo>
                  <a:pt x="58216" y="383336"/>
                </a:lnTo>
                <a:lnTo>
                  <a:pt x="58216" y="31153"/>
                </a:lnTo>
                <a:lnTo>
                  <a:pt x="58331" y="28854"/>
                </a:lnTo>
                <a:close/>
              </a:path>
              <a:path w="135890" h="414654">
                <a:moveTo>
                  <a:pt x="135572" y="32080"/>
                </a:moveTo>
                <a:lnTo>
                  <a:pt x="113461" y="800"/>
                </a:lnTo>
                <a:lnTo>
                  <a:pt x="102133" y="381"/>
                </a:lnTo>
                <a:lnTo>
                  <a:pt x="91846" y="3987"/>
                </a:lnTo>
                <a:lnTo>
                  <a:pt x="84035" y="10553"/>
                </a:lnTo>
                <a:lnTo>
                  <a:pt x="79082" y="19672"/>
                </a:lnTo>
                <a:lnTo>
                  <a:pt x="77343" y="30924"/>
                </a:lnTo>
                <a:lnTo>
                  <a:pt x="77343" y="207251"/>
                </a:lnTo>
                <a:lnTo>
                  <a:pt x="77355" y="381266"/>
                </a:lnTo>
                <a:lnTo>
                  <a:pt x="77228" y="384721"/>
                </a:lnTo>
                <a:lnTo>
                  <a:pt x="77355" y="386448"/>
                </a:lnTo>
                <a:lnTo>
                  <a:pt x="80911" y="399186"/>
                </a:lnTo>
                <a:lnTo>
                  <a:pt x="89090" y="408686"/>
                </a:lnTo>
                <a:lnTo>
                  <a:pt x="100457" y="413867"/>
                </a:lnTo>
                <a:lnTo>
                  <a:pt x="113550" y="413651"/>
                </a:lnTo>
                <a:lnTo>
                  <a:pt x="122732" y="409676"/>
                </a:lnTo>
                <a:lnTo>
                  <a:pt x="129667" y="402882"/>
                </a:lnTo>
                <a:lnTo>
                  <a:pt x="134048" y="393700"/>
                </a:lnTo>
                <a:lnTo>
                  <a:pt x="135572" y="382524"/>
                </a:lnTo>
                <a:lnTo>
                  <a:pt x="135572" y="3208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72500" y="6233356"/>
            <a:ext cx="240665" cy="414655"/>
          </a:xfrm>
          <a:custGeom>
            <a:avLst/>
            <a:gdLst/>
            <a:ahLst/>
            <a:cxnLst/>
            <a:rect l="l" t="t" r="r" b="b"/>
            <a:pathLst>
              <a:path w="240665" h="414654">
                <a:moveTo>
                  <a:pt x="57988" y="30962"/>
                </a:moveTo>
                <a:lnTo>
                  <a:pt x="24549" y="190"/>
                </a:lnTo>
                <a:lnTo>
                  <a:pt x="14351" y="3771"/>
                </a:lnTo>
                <a:lnTo>
                  <a:pt x="6616" y="10274"/>
                </a:lnTo>
                <a:lnTo>
                  <a:pt x="1714" y="19278"/>
                </a:lnTo>
                <a:lnTo>
                  <a:pt x="0" y="30391"/>
                </a:lnTo>
                <a:lnTo>
                  <a:pt x="0" y="207175"/>
                </a:lnTo>
                <a:lnTo>
                  <a:pt x="0" y="385102"/>
                </a:lnTo>
                <a:lnTo>
                  <a:pt x="3517" y="399211"/>
                </a:lnTo>
                <a:lnTo>
                  <a:pt x="12585" y="409346"/>
                </a:lnTo>
                <a:lnTo>
                  <a:pt x="25209" y="414197"/>
                </a:lnTo>
                <a:lnTo>
                  <a:pt x="39433" y="412419"/>
                </a:lnTo>
                <a:lnTo>
                  <a:pt x="47282" y="407936"/>
                </a:lnTo>
                <a:lnTo>
                  <a:pt x="53111" y="401408"/>
                </a:lnTo>
                <a:lnTo>
                  <a:pt x="56730" y="393065"/>
                </a:lnTo>
                <a:lnTo>
                  <a:pt x="57988" y="383146"/>
                </a:lnTo>
                <a:lnTo>
                  <a:pt x="57988" y="30962"/>
                </a:lnTo>
                <a:close/>
              </a:path>
              <a:path w="240665" h="414654">
                <a:moveTo>
                  <a:pt x="135686" y="32118"/>
                </a:moveTo>
                <a:lnTo>
                  <a:pt x="135572" y="28422"/>
                </a:lnTo>
                <a:lnTo>
                  <a:pt x="131660" y="14528"/>
                </a:lnTo>
                <a:lnTo>
                  <a:pt x="122428" y="4622"/>
                </a:lnTo>
                <a:lnTo>
                  <a:pt x="109829" y="0"/>
                </a:lnTo>
                <a:lnTo>
                  <a:pt x="95796" y="1917"/>
                </a:lnTo>
                <a:lnTo>
                  <a:pt x="87909" y="6515"/>
                </a:lnTo>
                <a:lnTo>
                  <a:pt x="82118" y="13081"/>
                </a:lnTo>
                <a:lnTo>
                  <a:pt x="78562" y="21450"/>
                </a:lnTo>
                <a:lnTo>
                  <a:pt x="77355" y="31419"/>
                </a:lnTo>
                <a:lnTo>
                  <a:pt x="77355" y="383146"/>
                </a:lnTo>
                <a:lnTo>
                  <a:pt x="110667" y="414147"/>
                </a:lnTo>
                <a:lnTo>
                  <a:pt x="121031" y="410527"/>
                </a:lnTo>
                <a:lnTo>
                  <a:pt x="128866" y="403936"/>
                </a:lnTo>
                <a:lnTo>
                  <a:pt x="133832" y="394817"/>
                </a:lnTo>
                <a:lnTo>
                  <a:pt x="135572" y="383603"/>
                </a:lnTo>
                <a:lnTo>
                  <a:pt x="135572" y="207289"/>
                </a:lnTo>
                <a:lnTo>
                  <a:pt x="135572" y="39598"/>
                </a:lnTo>
                <a:lnTo>
                  <a:pt x="135686" y="32118"/>
                </a:lnTo>
                <a:close/>
              </a:path>
              <a:path w="240665" h="414654">
                <a:moveTo>
                  <a:pt x="212801" y="30619"/>
                </a:moveTo>
                <a:lnTo>
                  <a:pt x="179616" y="76"/>
                </a:lnTo>
                <a:lnTo>
                  <a:pt x="169252" y="3708"/>
                </a:lnTo>
                <a:lnTo>
                  <a:pt x="161404" y="10337"/>
                </a:lnTo>
                <a:lnTo>
                  <a:pt x="156438" y="19558"/>
                </a:lnTo>
                <a:lnTo>
                  <a:pt x="154711" y="30962"/>
                </a:lnTo>
                <a:lnTo>
                  <a:pt x="154711" y="386600"/>
                </a:lnTo>
                <a:lnTo>
                  <a:pt x="158483" y="399605"/>
                </a:lnTo>
                <a:lnTo>
                  <a:pt x="167246" y="409117"/>
                </a:lnTo>
                <a:lnTo>
                  <a:pt x="179247" y="413943"/>
                </a:lnTo>
                <a:lnTo>
                  <a:pt x="192747" y="412877"/>
                </a:lnTo>
                <a:lnTo>
                  <a:pt x="201231" y="408559"/>
                </a:lnTo>
                <a:lnTo>
                  <a:pt x="207530" y="401955"/>
                </a:lnTo>
                <a:lnTo>
                  <a:pt x="211455" y="393331"/>
                </a:lnTo>
                <a:lnTo>
                  <a:pt x="212801" y="382917"/>
                </a:lnTo>
                <a:lnTo>
                  <a:pt x="212801" y="207518"/>
                </a:lnTo>
                <a:lnTo>
                  <a:pt x="212801" y="30619"/>
                </a:lnTo>
                <a:close/>
              </a:path>
              <a:path w="240665" h="414654">
                <a:moveTo>
                  <a:pt x="240360" y="64160"/>
                </a:moveTo>
                <a:lnTo>
                  <a:pt x="240245" y="60121"/>
                </a:lnTo>
                <a:lnTo>
                  <a:pt x="238861" y="49517"/>
                </a:lnTo>
                <a:lnTo>
                  <a:pt x="230911" y="42710"/>
                </a:lnTo>
                <a:lnTo>
                  <a:pt x="222148" y="43180"/>
                </a:lnTo>
                <a:lnTo>
                  <a:pt x="222148" y="51587"/>
                </a:lnTo>
                <a:lnTo>
                  <a:pt x="229870" y="54356"/>
                </a:lnTo>
                <a:lnTo>
                  <a:pt x="231254" y="56438"/>
                </a:lnTo>
                <a:lnTo>
                  <a:pt x="231368" y="355257"/>
                </a:lnTo>
                <a:lnTo>
                  <a:pt x="230327" y="361137"/>
                </a:lnTo>
                <a:lnTo>
                  <a:pt x="222148" y="362521"/>
                </a:lnTo>
                <a:lnTo>
                  <a:pt x="222148" y="371386"/>
                </a:lnTo>
                <a:lnTo>
                  <a:pt x="223761" y="371157"/>
                </a:lnTo>
                <a:lnTo>
                  <a:pt x="225145" y="371157"/>
                </a:lnTo>
                <a:lnTo>
                  <a:pt x="235635" y="368515"/>
                </a:lnTo>
                <a:lnTo>
                  <a:pt x="240360" y="361480"/>
                </a:lnTo>
                <a:lnTo>
                  <a:pt x="240360" y="6416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80443" y="6578466"/>
            <a:ext cx="28575" cy="42545"/>
          </a:xfrm>
          <a:custGeom>
            <a:avLst/>
            <a:gdLst/>
            <a:ahLst/>
            <a:cxnLst/>
            <a:rect l="l" t="t" r="r" b="b"/>
            <a:pathLst>
              <a:path w="28575" h="42545">
                <a:moveTo>
                  <a:pt x="16601" y="0"/>
                </a:moveTo>
                <a:lnTo>
                  <a:pt x="4841" y="3687"/>
                </a:lnTo>
                <a:lnTo>
                  <a:pt x="1037" y="7721"/>
                </a:lnTo>
                <a:lnTo>
                  <a:pt x="0" y="19130"/>
                </a:lnTo>
                <a:lnTo>
                  <a:pt x="115" y="24200"/>
                </a:lnTo>
                <a:lnTo>
                  <a:pt x="922" y="35379"/>
                </a:lnTo>
                <a:lnTo>
                  <a:pt x="4611" y="39528"/>
                </a:lnTo>
                <a:lnTo>
                  <a:pt x="10375" y="41487"/>
                </a:lnTo>
                <a:lnTo>
                  <a:pt x="17088" y="42311"/>
                </a:lnTo>
                <a:lnTo>
                  <a:pt x="22753" y="40133"/>
                </a:lnTo>
                <a:lnTo>
                  <a:pt x="26668" y="35491"/>
                </a:lnTo>
                <a:lnTo>
                  <a:pt x="28129" y="28926"/>
                </a:lnTo>
                <a:lnTo>
                  <a:pt x="28129" y="22011"/>
                </a:lnTo>
                <a:lnTo>
                  <a:pt x="28129" y="18438"/>
                </a:lnTo>
                <a:lnTo>
                  <a:pt x="28359" y="14751"/>
                </a:lnTo>
                <a:lnTo>
                  <a:pt x="27898" y="9679"/>
                </a:lnTo>
                <a:lnTo>
                  <a:pt x="27322" y="7836"/>
                </a:lnTo>
                <a:lnTo>
                  <a:pt x="22825" y="1843"/>
                </a:lnTo>
                <a:lnTo>
                  <a:pt x="16601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1458070" y="5982016"/>
            <a:ext cx="935355" cy="502920"/>
            <a:chOff x="1458070" y="5982016"/>
            <a:chExt cx="935355" cy="502920"/>
          </a:xfrm>
        </p:grpSpPr>
        <p:pic>
          <p:nvPicPr>
            <p:cNvPr id="107" name="object 1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8070" y="5982016"/>
              <a:ext cx="935123" cy="25130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6078" y="6233317"/>
              <a:ext cx="719663" cy="251301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502464" y="5315920"/>
            <a:ext cx="683260" cy="617855"/>
            <a:chOff x="1502464" y="5315920"/>
            <a:chExt cx="683260" cy="617855"/>
          </a:xfrm>
        </p:grpSpPr>
        <p:sp>
          <p:nvSpPr>
            <p:cNvPr id="110" name="object 110"/>
            <p:cNvSpPr/>
            <p:nvPr/>
          </p:nvSpPr>
          <p:spPr>
            <a:xfrm>
              <a:off x="1502460" y="5315921"/>
              <a:ext cx="683260" cy="617855"/>
            </a:xfrm>
            <a:custGeom>
              <a:avLst/>
              <a:gdLst/>
              <a:ahLst/>
              <a:cxnLst/>
              <a:rect l="l" t="t" r="r" b="b"/>
              <a:pathLst>
                <a:path w="683260" h="617854">
                  <a:moveTo>
                    <a:pt x="280504" y="582536"/>
                  </a:moveTo>
                  <a:lnTo>
                    <a:pt x="246849" y="520915"/>
                  </a:lnTo>
                  <a:lnTo>
                    <a:pt x="244106" y="519823"/>
                  </a:lnTo>
                  <a:lnTo>
                    <a:pt x="178523" y="516966"/>
                  </a:lnTo>
                  <a:lnTo>
                    <a:pt x="157492" y="515213"/>
                  </a:lnTo>
                  <a:lnTo>
                    <a:pt x="98564" y="504317"/>
                  </a:lnTo>
                  <a:lnTo>
                    <a:pt x="42087" y="484263"/>
                  </a:lnTo>
                  <a:lnTo>
                    <a:pt x="0" y="462813"/>
                  </a:lnTo>
                  <a:lnTo>
                    <a:pt x="1181" y="491947"/>
                  </a:lnTo>
                  <a:lnTo>
                    <a:pt x="22263" y="526072"/>
                  </a:lnTo>
                  <a:lnTo>
                    <a:pt x="69113" y="555078"/>
                  </a:lnTo>
                  <a:lnTo>
                    <a:pt x="121932" y="572643"/>
                  </a:lnTo>
                  <a:lnTo>
                    <a:pt x="194919" y="583742"/>
                  </a:lnTo>
                  <a:lnTo>
                    <a:pt x="232181" y="584708"/>
                  </a:lnTo>
                  <a:lnTo>
                    <a:pt x="280504" y="582536"/>
                  </a:lnTo>
                  <a:close/>
                </a:path>
                <a:path w="683260" h="617854">
                  <a:moveTo>
                    <a:pt x="286207" y="257048"/>
                  </a:moveTo>
                  <a:lnTo>
                    <a:pt x="236321" y="259435"/>
                  </a:lnTo>
                  <a:lnTo>
                    <a:pt x="187198" y="258216"/>
                  </a:lnTo>
                  <a:lnTo>
                    <a:pt x="138925" y="252641"/>
                  </a:lnTo>
                  <a:lnTo>
                    <a:pt x="91579" y="241947"/>
                  </a:lnTo>
                  <a:lnTo>
                    <a:pt x="45237" y="225386"/>
                  </a:lnTo>
                  <a:lnTo>
                    <a:pt x="0" y="202209"/>
                  </a:lnTo>
                  <a:lnTo>
                    <a:pt x="914" y="232257"/>
                  </a:lnTo>
                  <a:lnTo>
                    <a:pt x="21717" y="266014"/>
                  </a:lnTo>
                  <a:lnTo>
                    <a:pt x="66243" y="294144"/>
                  </a:lnTo>
                  <a:lnTo>
                    <a:pt x="121627" y="312839"/>
                  </a:lnTo>
                  <a:lnTo>
                    <a:pt x="161429" y="320535"/>
                  </a:lnTo>
                  <a:lnTo>
                    <a:pt x="201841" y="324307"/>
                  </a:lnTo>
                  <a:lnTo>
                    <a:pt x="242760" y="324650"/>
                  </a:lnTo>
                  <a:lnTo>
                    <a:pt x="244919" y="324383"/>
                  </a:lnTo>
                  <a:lnTo>
                    <a:pt x="247929" y="321665"/>
                  </a:lnTo>
                  <a:lnTo>
                    <a:pt x="256349" y="304114"/>
                  </a:lnTo>
                  <a:lnTo>
                    <a:pt x="264553" y="289318"/>
                  </a:lnTo>
                  <a:lnTo>
                    <a:pt x="273672" y="275094"/>
                  </a:lnTo>
                  <a:lnTo>
                    <a:pt x="283756" y="261391"/>
                  </a:lnTo>
                  <a:lnTo>
                    <a:pt x="286207" y="257048"/>
                  </a:lnTo>
                  <a:close/>
                </a:path>
                <a:path w="683260" h="617854">
                  <a:moveTo>
                    <a:pt x="455180" y="97561"/>
                  </a:moveTo>
                  <a:lnTo>
                    <a:pt x="436372" y="61048"/>
                  </a:lnTo>
                  <a:lnTo>
                    <a:pt x="400177" y="36131"/>
                  </a:lnTo>
                  <a:lnTo>
                    <a:pt x="357441" y="18694"/>
                  </a:lnTo>
                  <a:lnTo>
                    <a:pt x="296379" y="4673"/>
                  </a:lnTo>
                  <a:lnTo>
                    <a:pt x="218808" y="0"/>
                  </a:lnTo>
                  <a:lnTo>
                    <a:pt x="173075" y="2933"/>
                  </a:lnTo>
                  <a:lnTo>
                    <a:pt x="127901" y="10680"/>
                  </a:lnTo>
                  <a:lnTo>
                    <a:pt x="83362" y="23876"/>
                  </a:lnTo>
                  <a:lnTo>
                    <a:pt x="33909" y="48869"/>
                  </a:lnTo>
                  <a:lnTo>
                    <a:pt x="4914" y="78765"/>
                  </a:lnTo>
                  <a:lnTo>
                    <a:pt x="101" y="97332"/>
                  </a:lnTo>
                  <a:lnTo>
                    <a:pt x="4800" y="115938"/>
                  </a:lnTo>
                  <a:lnTo>
                    <a:pt x="42125" y="151549"/>
                  </a:lnTo>
                  <a:lnTo>
                    <a:pt x="106616" y="178650"/>
                  </a:lnTo>
                  <a:lnTo>
                    <a:pt x="145961" y="187858"/>
                  </a:lnTo>
                  <a:lnTo>
                    <a:pt x="185496" y="193052"/>
                  </a:lnTo>
                  <a:lnTo>
                    <a:pt x="224840" y="194894"/>
                  </a:lnTo>
                  <a:lnTo>
                    <a:pt x="263182" y="193344"/>
                  </a:lnTo>
                  <a:lnTo>
                    <a:pt x="336067" y="181978"/>
                  </a:lnTo>
                  <a:lnTo>
                    <a:pt x="388785" y="164236"/>
                  </a:lnTo>
                  <a:lnTo>
                    <a:pt x="436105" y="134073"/>
                  </a:lnTo>
                  <a:lnTo>
                    <a:pt x="455180" y="97561"/>
                  </a:lnTo>
                  <a:close/>
                </a:path>
                <a:path w="683260" h="617854">
                  <a:moveTo>
                    <a:pt x="682929" y="408520"/>
                  </a:moveTo>
                  <a:lnTo>
                    <a:pt x="681850" y="406082"/>
                  </a:lnTo>
                  <a:lnTo>
                    <a:pt x="678319" y="381279"/>
                  </a:lnTo>
                  <a:lnTo>
                    <a:pt x="672109" y="358673"/>
                  </a:lnTo>
                  <a:lnTo>
                    <a:pt x="651167" y="316496"/>
                  </a:lnTo>
                  <a:lnTo>
                    <a:pt x="622554" y="281762"/>
                  </a:lnTo>
                  <a:lnTo>
                    <a:pt x="588822" y="255422"/>
                  </a:lnTo>
                  <a:lnTo>
                    <a:pt x="549935" y="237629"/>
                  </a:lnTo>
                  <a:lnTo>
                    <a:pt x="505891" y="228549"/>
                  </a:lnTo>
                  <a:lnTo>
                    <a:pt x="468896" y="228130"/>
                  </a:lnTo>
                  <a:lnTo>
                    <a:pt x="433730" y="234594"/>
                  </a:lnTo>
                  <a:lnTo>
                    <a:pt x="369303" y="267919"/>
                  </a:lnTo>
                  <a:lnTo>
                    <a:pt x="335953" y="300062"/>
                  </a:lnTo>
                  <a:lnTo>
                    <a:pt x="312077" y="336931"/>
                  </a:lnTo>
                  <a:lnTo>
                    <a:pt x="297675" y="378383"/>
                  </a:lnTo>
                  <a:lnTo>
                    <a:pt x="292735" y="424268"/>
                  </a:lnTo>
                  <a:lnTo>
                    <a:pt x="295160" y="454901"/>
                  </a:lnTo>
                  <a:lnTo>
                    <a:pt x="314261" y="511695"/>
                  </a:lnTo>
                  <a:lnTo>
                    <a:pt x="358825" y="568794"/>
                  </a:lnTo>
                  <a:lnTo>
                    <a:pt x="391299" y="592277"/>
                  </a:lnTo>
                  <a:lnTo>
                    <a:pt x="428040" y="608177"/>
                  </a:lnTo>
                  <a:lnTo>
                    <a:pt x="468960" y="616470"/>
                  </a:lnTo>
                  <a:lnTo>
                    <a:pt x="497357" y="617435"/>
                  </a:lnTo>
                  <a:lnTo>
                    <a:pt x="525030" y="614235"/>
                  </a:lnTo>
                  <a:lnTo>
                    <a:pt x="577850" y="595299"/>
                  </a:lnTo>
                  <a:lnTo>
                    <a:pt x="611327" y="573201"/>
                  </a:lnTo>
                  <a:lnTo>
                    <a:pt x="638746" y="546023"/>
                  </a:lnTo>
                  <a:lnTo>
                    <a:pt x="659955" y="513753"/>
                  </a:lnTo>
                  <a:lnTo>
                    <a:pt x="674801" y="476389"/>
                  </a:lnTo>
                  <a:lnTo>
                    <a:pt x="682929" y="435406"/>
                  </a:lnTo>
                  <a:lnTo>
                    <a:pt x="682929" y="40852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2464" y="5647612"/>
              <a:ext cx="228636" cy="122393"/>
            </a:xfrm>
            <a:prstGeom prst="rect">
              <a:avLst/>
            </a:prstGeom>
          </p:spPr>
        </p:pic>
      </p:grpSp>
      <p:sp>
        <p:nvSpPr>
          <p:cNvPr id="220" name="object 220"/>
          <p:cNvSpPr/>
          <p:nvPr/>
        </p:nvSpPr>
        <p:spPr>
          <a:xfrm>
            <a:off x="4857072" y="3510901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5632FA2A-FAA4-457C-A3A6-D48501259969}"/>
              </a:ext>
            </a:extLst>
          </p:cNvPr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01D3E306-7588-4C9A-A143-C46CF017AB16}"/>
              </a:ext>
            </a:extLst>
          </p:cNvPr>
          <p:cNvSpPr txBox="1"/>
          <p:nvPr/>
        </p:nvSpPr>
        <p:spPr>
          <a:xfrm>
            <a:off x="1299598" y="3514417"/>
            <a:ext cx="10324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x-none" sz="4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AC26EADE-2B3C-4808-8F7A-B60FFF92DC49}"/>
              </a:ext>
            </a:extLst>
          </p:cNvPr>
          <p:cNvSpPr txBox="1"/>
          <p:nvPr/>
        </p:nvSpPr>
        <p:spPr>
          <a:xfrm>
            <a:off x="2271985" y="3622279"/>
            <a:ext cx="2460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</a:t>
            </a:r>
            <a:b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2BC99F9C-25A6-4BEE-9113-B4494370BFDA}"/>
              </a:ext>
            </a:extLst>
          </p:cNvPr>
          <p:cNvSpPr txBox="1"/>
          <p:nvPr/>
        </p:nvSpPr>
        <p:spPr>
          <a:xfrm>
            <a:off x="5682221" y="3192090"/>
            <a:ext cx="16537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0E951F88-2983-411F-987C-B2B3AA251941}"/>
              </a:ext>
            </a:extLst>
          </p:cNvPr>
          <p:cNvSpPr txBox="1"/>
          <p:nvPr/>
        </p:nvSpPr>
        <p:spPr>
          <a:xfrm>
            <a:off x="8460806" y="3150995"/>
            <a:ext cx="35865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DD32291D-C1CA-4C81-B200-8BEE1A1DC190}"/>
              </a:ext>
            </a:extLst>
          </p:cNvPr>
          <p:cNvSpPr txBox="1"/>
          <p:nvPr/>
        </p:nvSpPr>
        <p:spPr>
          <a:xfrm>
            <a:off x="5409440" y="3837609"/>
            <a:ext cx="880316" cy="45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7EED1DD9-0947-4156-BB37-C1007F25A622}"/>
              </a:ext>
            </a:extLst>
          </p:cNvPr>
          <p:cNvSpPr txBox="1"/>
          <p:nvPr/>
        </p:nvSpPr>
        <p:spPr>
          <a:xfrm>
            <a:off x="13520583" y="4341963"/>
            <a:ext cx="6234652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ВСТАВИТЬ КАРТУ </a:t>
            </a:r>
          </a:p>
          <a:p>
            <a:r>
              <a:rPr lang="ru-RU" sz="4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ОБОЗНАЧЕННЫМИ ПЛОЩАДКАМИ</a:t>
            </a:r>
            <a:endParaRPr lang="x-none" sz="4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1E202720-794D-4156-8D41-33C70BC91131}"/>
              </a:ext>
            </a:extLst>
          </p:cNvPr>
          <p:cNvSpPr txBox="1"/>
          <p:nvPr/>
        </p:nvSpPr>
        <p:spPr>
          <a:xfrm>
            <a:off x="5123887" y="3699111"/>
            <a:ext cx="1721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GREENFIELDS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AEEC331A-1B3D-444D-86DA-5A8CEA457F4B}"/>
              </a:ext>
            </a:extLst>
          </p:cNvPr>
          <p:cNvSpPr txBox="1"/>
          <p:nvPr/>
        </p:nvSpPr>
        <p:spPr>
          <a:xfrm>
            <a:off x="7957491" y="3652337"/>
            <a:ext cx="3780251" cy="280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BROWNFIELDS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5F253F0C-30CE-48FF-A228-CD16100F617D}"/>
              </a:ext>
            </a:extLst>
          </p:cNvPr>
          <p:cNvSpPr txBox="1"/>
          <p:nvPr/>
        </p:nvSpPr>
        <p:spPr>
          <a:xfrm>
            <a:off x="2974311" y="5197475"/>
            <a:ext cx="207119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подачи горячая вода отсутствует 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30405EC1-5809-4AFD-8BDE-1E472B9B85AA}"/>
              </a:ext>
            </a:extLst>
          </p:cNvPr>
          <p:cNvSpPr txBox="1"/>
          <p:nvPr/>
        </p:nvSpPr>
        <p:spPr>
          <a:xfrm>
            <a:off x="5837364" y="5208199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м2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BCDF2DF6-C5C5-402D-ABD6-5B2674F9F0EE}"/>
              </a:ext>
            </a:extLst>
          </p:cNvPr>
          <p:cNvSpPr txBox="1"/>
          <p:nvPr/>
        </p:nvSpPr>
        <p:spPr>
          <a:xfrm>
            <a:off x="3076141" y="6107665"/>
            <a:ext cx="22694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</a:t>
            </a:r>
            <a:r>
              <a:rPr lang="ru-RU" sz="14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кВт.ч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2E911368-E98F-42CD-93F8-AE3F60E02D03}"/>
              </a:ext>
            </a:extLst>
          </p:cNvPr>
          <p:cNvSpPr txBox="1"/>
          <p:nvPr/>
        </p:nvSpPr>
        <p:spPr>
          <a:xfrm>
            <a:off x="8888340" y="5178062"/>
            <a:ext cx="24601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водоотведения  отсутствует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xmlns="" id="{140521B2-1DA7-43FD-BD69-2F34FE140AB2}"/>
              </a:ext>
            </a:extLst>
          </p:cNvPr>
          <p:cNvSpPr txBox="1"/>
          <p:nvPr/>
        </p:nvSpPr>
        <p:spPr>
          <a:xfrm>
            <a:off x="8907188" y="6173843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за ед. энергии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xmlns="" id="{91F3FC6B-C6CB-4BDA-ABF9-0BA9805DE759}"/>
              </a:ext>
            </a:extLst>
          </p:cNvPr>
          <p:cNvSpPr txBox="1"/>
          <p:nvPr/>
        </p:nvSpPr>
        <p:spPr>
          <a:xfrm>
            <a:off x="3641540" y="5444371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A6D833FC-9B6D-4267-A75A-852401AC1F95}"/>
              </a:ext>
            </a:extLst>
          </p:cNvPr>
          <p:cNvSpPr txBox="1"/>
          <p:nvPr/>
        </p:nvSpPr>
        <p:spPr>
          <a:xfrm>
            <a:off x="5884193" y="5430836"/>
            <a:ext cx="14770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141,34</a:t>
            </a:r>
            <a:endParaRPr lang="x-none" sz="2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xmlns="" id="{465A6FAE-540C-4CF4-BDDA-E1277F150BB6}"/>
              </a:ext>
            </a:extLst>
          </p:cNvPr>
          <p:cNvSpPr txBox="1"/>
          <p:nvPr/>
        </p:nvSpPr>
        <p:spPr>
          <a:xfrm>
            <a:off x="9436056" y="5369014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xmlns="" id="{2B28D0EE-AAF4-4AED-B066-BC275F8C692F}"/>
              </a:ext>
            </a:extLst>
          </p:cNvPr>
          <p:cNvSpPr txBox="1"/>
          <p:nvPr/>
        </p:nvSpPr>
        <p:spPr>
          <a:xfrm>
            <a:off x="3557933" y="6389964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C8BDAB4A-5FD6-4C8C-8229-787C43EAFD0E}"/>
              </a:ext>
            </a:extLst>
          </p:cNvPr>
          <p:cNvSpPr txBox="1"/>
          <p:nvPr/>
        </p:nvSpPr>
        <p:spPr>
          <a:xfrm>
            <a:off x="3076142" y="6407774"/>
            <a:ext cx="9980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10,50</a:t>
            </a:r>
            <a:endParaRPr lang="x-none" sz="2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2160338E-345A-41C1-BBBA-2526C9744907}"/>
              </a:ext>
            </a:extLst>
          </p:cNvPr>
          <p:cNvSpPr txBox="1"/>
          <p:nvPr/>
        </p:nvSpPr>
        <p:spPr>
          <a:xfrm>
            <a:off x="8907189" y="6374789"/>
            <a:ext cx="21566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3745,31</a:t>
            </a:r>
            <a:endParaRPr lang="x-none" sz="2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7ECC354-8892-4BFE-B78C-89A2E45B5B80}"/>
              </a:ext>
            </a:extLst>
          </p:cNvPr>
          <p:cNvSpPr txBox="1"/>
          <p:nvPr/>
        </p:nvSpPr>
        <p:spPr>
          <a:xfrm>
            <a:off x="998922" y="10672109"/>
            <a:ext cx="9144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2"/>
          <a:stretch/>
        </p:blipFill>
        <p:spPr bwMode="auto">
          <a:xfrm>
            <a:off x="12276856" y="-798"/>
            <a:ext cx="7827578" cy="11424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9074" y="8623764"/>
            <a:ext cx="9479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Ознакомиться с подробной информацией о площадках, точках подключения, ресурсных мощностях, транспортной и инженерной инфраструктуре можно на сайте Администрации  </a:t>
            </a:r>
            <a:r>
              <a:rPr lang="ru-RU" dirty="0" err="1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Волотовского</a:t>
            </a:r>
            <a:r>
              <a:rPr lang="ru-RU" dirty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  муниципального  округа</a:t>
            </a:r>
          </a:p>
          <a:p>
            <a:r>
              <a:rPr lang="en-US" dirty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https://admvolot.gosuslugi.ru/ofitsialno/statistika/razvitie-ekonomicheskoy-sotsialnoy-i-inyh-sfer/investitsionnaya-deyatelnost/</a:t>
            </a:r>
            <a:endParaRPr lang="ru-RU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4717D4-110C-0CE8-35DB-F645BCB53BA1}"/>
              </a:ext>
            </a:extLst>
          </p:cNvPr>
          <p:cNvSpPr txBox="1"/>
          <p:nvPr/>
        </p:nvSpPr>
        <p:spPr>
          <a:xfrm>
            <a:off x="1365250" y="10351497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АДМИНИСТРАЕЙ ВОЛОТОВСКОГО МУНИЦИПАЛЬНОГО ОКРУГА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E48170-A3DA-DA85-FCF0-A8651169B8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>
            <a:extLst>
              <a:ext uri="{FF2B5EF4-FFF2-40B4-BE49-F238E27FC236}">
                <a16:creationId xmlns:a16="http://schemas.microsoft.com/office/drawing/2014/main" xmlns="" id="{9DEBE365-93B6-479B-8E99-E0B3A199B8D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9" name="object 8">
            <a:extLst>
              <a:ext uri="{FF2B5EF4-FFF2-40B4-BE49-F238E27FC236}">
                <a16:creationId xmlns:a16="http://schemas.microsoft.com/office/drawing/2014/main" xmlns="" id="{3E3200D3-6FC1-4EC0-B950-4ECEE302EF8E}"/>
              </a:ext>
            </a:extLst>
          </p:cNvPr>
          <p:cNvSpPr/>
          <p:nvPr/>
        </p:nvSpPr>
        <p:spPr>
          <a:xfrm>
            <a:off x="15289608" y="6605986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" name="object 8">
            <a:extLst>
              <a:ext uri="{FF2B5EF4-FFF2-40B4-BE49-F238E27FC236}">
                <a16:creationId xmlns:a16="http://schemas.microsoft.com/office/drawing/2014/main" xmlns="" id="{A0202F6F-F804-465A-8CA4-A363D7CFCB89}"/>
              </a:ext>
            </a:extLst>
          </p:cNvPr>
          <p:cNvSpPr/>
          <p:nvPr/>
        </p:nvSpPr>
        <p:spPr>
          <a:xfrm>
            <a:off x="11733096" y="6668657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7" name="object 8">
            <a:extLst>
              <a:ext uri="{FF2B5EF4-FFF2-40B4-BE49-F238E27FC236}">
                <a16:creationId xmlns:a16="http://schemas.microsoft.com/office/drawing/2014/main" xmlns="" id="{8FDC2FC8-4572-4621-89FE-B91DC3AFE42D}"/>
              </a:ext>
            </a:extLst>
          </p:cNvPr>
          <p:cNvSpPr/>
          <p:nvPr/>
        </p:nvSpPr>
        <p:spPr>
          <a:xfrm>
            <a:off x="8140606" y="6668658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6" name="object 8">
            <a:extLst>
              <a:ext uri="{FF2B5EF4-FFF2-40B4-BE49-F238E27FC236}">
                <a16:creationId xmlns:a16="http://schemas.microsoft.com/office/drawing/2014/main" xmlns="" id="{D5C6A673-F398-4134-B440-D68C6EF9A9A5}"/>
              </a:ext>
            </a:extLst>
          </p:cNvPr>
          <p:cNvSpPr/>
          <p:nvPr/>
        </p:nvSpPr>
        <p:spPr>
          <a:xfrm>
            <a:off x="15333696" y="2581180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3" name="object 8">
            <a:extLst>
              <a:ext uri="{FF2B5EF4-FFF2-40B4-BE49-F238E27FC236}">
                <a16:creationId xmlns:a16="http://schemas.microsoft.com/office/drawing/2014/main" xmlns="" id="{8292D265-3966-4D9B-968D-AF3B7D897D7C}"/>
              </a:ext>
            </a:extLst>
          </p:cNvPr>
          <p:cNvSpPr/>
          <p:nvPr/>
        </p:nvSpPr>
        <p:spPr>
          <a:xfrm>
            <a:off x="11754576" y="2606203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" name="object 8">
            <a:extLst>
              <a:ext uri="{FF2B5EF4-FFF2-40B4-BE49-F238E27FC236}">
                <a16:creationId xmlns:a16="http://schemas.microsoft.com/office/drawing/2014/main" xmlns="" id="{61CB4194-554C-4A09-BE41-20C8F02DC6E1}"/>
              </a:ext>
            </a:extLst>
          </p:cNvPr>
          <p:cNvSpPr/>
          <p:nvPr/>
        </p:nvSpPr>
        <p:spPr>
          <a:xfrm>
            <a:off x="8175456" y="2624121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9" name="object 8">
            <a:extLst>
              <a:ext uri="{FF2B5EF4-FFF2-40B4-BE49-F238E27FC236}">
                <a16:creationId xmlns:a16="http://schemas.microsoft.com/office/drawing/2014/main" xmlns="" id="{AE80A7EA-416B-4994-80E0-7645D6AA3590}"/>
              </a:ext>
            </a:extLst>
          </p:cNvPr>
          <p:cNvSpPr/>
          <p:nvPr/>
        </p:nvSpPr>
        <p:spPr>
          <a:xfrm>
            <a:off x="945675" y="2624121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8" name="object 8">
            <a:extLst>
              <a:ext uri="{FF2B5EF4-FFF2-40B4-BE49-F238E27FC236}">
                <a16:creationId xmlns:a16="http://schemas.microsoft.com/office/drawing/2014/main" xmlns="" id="{61F30DFB-635B-474C-8E3E-4D449C6DF3EA}"/>
              </a:ext>
            </a:extLst>
          </p:cNvPr>
          <p:cNvSpPr/>
          <p:nvPr/>
        </p:nvSpPr>
        <p:spPr>
          <a:xfrm>
            <a:off x="4527745" y="2610385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FEDFC2C2-E2F3-4EA3-BF27-7CA9D940406B}"/>
              </a:ext>
            </a:extLst>
          </p:cNvPr>
          <p:cNvSpPr txBox="1"/>
          <p:nvPr/>
        </p:nvSpPr>
        <p:spPr>
          <a:xfrm>
            <a:off x="1390103" y="4289931"/>
            <a:ext cx="31349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 МОЙ БИЗНЕС 53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Скругленный прямоугольник 30">
            <a:extLst>
              <a:ext uri="{FF2B5EF4-FFF2-40B4-BE49-F238E27FC236}">
                <a16:creationId xmlns:a16="http://schemas.microsoft.com/office/drawing/2014/main" xmlns="" id="{00E44B9E-D55E-4E85-9142-16A5318CAEF5}"/>
              </a:ext>
            </a:extLst>
          </p:cNvPr>
          <p:cNvSpPr/>
          <p:nvPr/>
        </p:nvSpPr>
        <p:spPr>
          <a:xfrm>
            <a:off x="1466356" y="5202000"/>
            <a:ext cx="2229154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4891E4E-C961-48B3-83CC-E6E7BD5951B1}"/>
              </a:ext>
            </a:extLst>
          </p:cNvPr>
          <p:cNvSpPr txBox="1"/>
          <p:nvPr/>
        </p:nvSpPr>
        <p:spPr>
          <a:xfrm>
            <a:off x="4873304" y="4289931"/>
            <a:ext cx="2679744" cy="368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ГОАУ «АГЕНТСТВО РАЗВИТИЯ НОВГОРОДСКОЙ ОБЛАСТИ»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34">
            <a:extLst>
              <a:ext uri="{FF2B5EF4-FFF2-40B4-BE49-F238E27FC236}">
                <a16:creationId xmlns:a16="http://schemas.microsoft.com/office/drawing/2014/main" xmlns="" id="{58F8FBC3-8976-4538-81A5-877130B412E1}"/>
              </a:ext>
            </a:extLst>
          </p:cNvPr>
          <p:cNvSpPr/>
          <p:nvPr/>
        </p:nvSpPr>
        <p:spPr>
          <a:xfrm>
            <a:off x="4651480" y="5206378"/>
            <a:ext cx="2951848" cy="55055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novgorodinvest.ru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4263E17F-C1C0-462F-8273-945BACB4B3AD}"/>
              </a:ext>
            </a:extLst>
          </p:cNvPr>
          <p:cNvSpPr txBox="1"/>
          <p:nvPr/>
        </p:nvSpPr>
        <p:spPr>
          <a:xfrm>
            <a:off x="8746781" y="4361310"/>
            <a:ext cx="22727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ПОДДЕРЖКИ ЭКСПОРТА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Скругленный прямоугольник 42">
            <a:extLst>
              <a:ext uri="{FF2B5EF4-FFF2-40B4-BE49-F238E27FC236}">
                <a16:creationId xmlns:a16="http://schemas.microsoft.com/office/drawing/2014/main" xmlns="" id="{6A38B2A3-71A1-4335-9333-E4DE3A7BAB90}"/>
              </a:ext>
            </a:extLst>
          </p:cNvPr>
          <p:cNvSpPr/>
          <p:nvPr/>
        </p:nvSpPr>
        <p:spPr>
          <a:xfrm>
            <a:off x="8640263" y="5201999"/>
            <a:ext cx="2298092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ncpe.ru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97D5177E-278F-4A39-9A02-874717B019C3}"/>
              </a:ext>
            </a:extLst>
          </p:cNvPr>
          <p:cNvSpPr txBox="1"/>
          <p:nvPr/>
        </p:nvSpPr>
        <p:spPr>
          <a:xfrm>
            <a:off x="12105728" y="4291384"/>
            <a:ext cx="2843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«МНОГОФУНКЦИОНАЛЬНЫЙ ЦЕНТР ПРЕДОСТАВЛЕНИЯ ГОСУДАРСТВЕННЫХ И МУНИЦИПАЛЬНЫХ УСЛУГ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48">
            <a:extLst>
              <a:ext uri="{FF2B5EF4-FFF2-40B4-BE49-F238E27FC236}">
                <a16:creationId xmlns:a16="http://schemas.microsoft.com/office/drawing/2014/main" xmlns="" id="{5D9728F0-2007-4F76-87EB-C9CD7D019E0D}"/>
              </a:ext>
            </a:extLst>
          </p:cNvPr>
          <p:cNvSpPr/>
          <p:nvPr/>
        </p:nvSpPr>
        <p:spPr>
          <a:xfrm>
            <a:off x="11924753" y="5240190"/>
            <a:ext cx="3041721" cy="51255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mfc53.novreg.ru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DE2BE35-7F7E-4290-A843-D2CCDF1BEA1C}"/>
              </a:ext>
            </a:extLst>
          </p:cNvPr>
          <p:cNvSpPr txBox="1"/>
          <p:nvPr/>
        </p:nvSpPr>
        <p:spPr>
          <a:xfrm>
            <a:off x="15908334" y="4335780"/>
            <a:ext cx="21061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КОНСАЛТИНГА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ИННОВАЦИЙ АПК НОВГОРОДСКОЙ ОБЛАСТИ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59">
            <a:extLst>
              <a:ext uri="{FF2B5EF4-FFF2-40B4-BE49-F238E27FC236}">
                <a16:creationId xmlns:a16="http://schemas.microsoft.com/office/drawing/2014/main" xmlns="" id="{B63D39C5-148D-4720-B925-9BA42B0672BB}"/>
              </a:ext>
            </a:extLst>
          </p:cNvPr>
          <p:cNvSpPr/>
          <p:nvPr/>
        </p:nvSpPr>
        <p:spPr>
          <a:xfrm>
            <a:off x="15663332" y="5242326"/>
            <a:ext cx="2351142" cy="43681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ckiapk53.ru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AFF4C7ED-B08D-410B-BD4C-AD9B3026575E}"/>
              </a:ext>
            </a:extLst>
          </p:cNvPr>
          <p:cNvSpPr txBox="1"/>
          <p:nvPr/>
        </p:nvSpPr>
        <p:spPr>
          <a:xfrm>
            <a:off x="8574271" y="8361148"/>
            <a:ext cx="24452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ФОНД РАЗВИТИЯ КРЕАТИВНОЙ ЭКОНОМИКИ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63">
            <a:extLst>
              <a:ext uri="{FF2B5EF4-FFF2-40B4-BE49-F238E27FC236}">
                <a16:creationId xmlns:a16="http://schemas.microsoft.com/office/drawing/2014/main" xmlns="" id="{069CD88E-B4C0-4981-8314-4FFCD806D0CB}"/>
              </a:ext>
            </a:extLst>
          </p:cNvPr>
          <p:cNvSpPr/>
          <p:nvPr/>
        </p:nvSpPr>
        <p:spPr>
          <a:xfrm>
            <a:off x="8150023" y="9370308"/>
            <a:ext cx="3297405" cy="55399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creativenovgorod.ru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9D9ACA27-E56A-4C88-BE77-AA9E26AB978A}"/>
              </a:ext>
            </a:extLst>
          </p:cNvPr>
          <p:cNvSpPr txBox="1"/>
          <p:nvPr/>
        </p:nvSpPr>
        <p:spPr>
          <a:xfrm>
            <a:off x="12174135" y="8330662"/>
            <a:ext cx="241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СОЮЗ «НОВГОРОДСКАЯ ТОРГОВО-ПРОМЫШЛЕННАЯ ПАЛАТА»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67">
            <a:extLst>
              <a:ext uri="{FF2B5EF4-FFF2-40B4-BE49-F238E27FC236}">
                <a16:creationId xmlns:a16="http://schemas.microsoft.com/office/drawing/2014/main" xmlns="" id="{3E56F447-B88F-4235-98F7-AFE3CE6C319D}"/>
              </a:ext>
            </a:extLst>
          </p:cNvPr>
          <p:cNvSpPr/>
          <p:nvPr/>
        </p:nvSpPr>
        <p:spPr>
          <a:xfrm>
            <a:off x="11821740" y="9353831"/>
            <a:ext cx="3183880" cy="55399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novgorod.tpprf.ru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466A3206-6774-4F67-9D39-30BEA035A0C7}"/>
              </a:ext>
            </a:extLst>
          </p:cNvPr>
          <p:cNvSpPr txBox="1"/>
          <p:nvPr/>
        </p:nvSpPr>
        <p:spPr>
          <a:xfrm>
            <a:off x="15602453" y="8232299"/>
            <a:ext cx="28372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ПО ЗАЩИТЕ ПРАВ ПРЕДПРИНИМАТЕЛЕЙ В НОВГОРОДСКОЙ ОБЛАСТИ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Скругленный прямоугольник 71">
            <a:extLst>
              <a:ext uri="{FF2B5EF4-FFF2-40B4-BE49-F238E27FC236}">
                <a16:creationId xmlns:a16="http://schemas.microsoft.com/office/drawing/2014/main" xmlns="" id="{FC019577-0B83-4E29-A840-F885B5DD83A7}"/>
              </a:ext>
            </a:extLst>
          </p:cNvPr>
          <p:cNvSpPr/>
          <p:nvPr/>
        </p:nvSpPr>
        <p:spPr>
          <a:xfrm>
            <a:off x="15602453" y="9373027"/>
            <a:ext cx="2640621" cy="53480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B53E4867-1EB0-4671-9009-173B14F7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68" y="2916132"/>
            <a:ext cx="2472275" cy="12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C:\Users\Наташа\Documents\РЭЦ.jpg">
            <a:extLst>
              <a:ext uri="{FF2B5EF4-FFF2-40B4-BE49-F238E27FC236}">
                <a16:creationId xmlns:a16="http://schemas.microsoft.com/office/drawing/2014/main" xmlns="" id="{E73E6CCC-4EC7-46EC-8C67-92ECD864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4271" y="2740516"/>
            <a:ext cx="2364084" cy="1450292"/>
          </a:xfrm>
          <a:prstGeom prst="rect">
            <a:avLst/>
          </a:prstGeom>
          <a:noFill/>
        </p:spPr>
      </p:pic>
      <p:pic>
        <p:nvPicPr>
          <p:cNvPr id="154" name="Picture 4" descr="C:\Users\Наташа\Documents\Арно.jpg">
            <a:extLst>
              <a:ext uri="{FF2B5EF4-FFF2-40B4-BE49-F238E27FC236}">
                <a16:creationId xmlns:a16="http://schemas.microsoft.com/office/drawing/2014/main" xmlns="" id="{97F52E3A-FD3F-4347-AA25-032944E4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714" y="2732145"/>
            <a:ext cx="2679744" cy="1436027"/>
          </a:xfrm>
          <a:prstGeom prst="rect">
            <a:avLst/>
          </a:prstGeom>
          <a:noFill/>
        </p:spPr>
      </p:pic>
      <p:sp>
        <p:nvSpPr>
          <p:cNvPr id="221" name="object 8">
            <a:extLst>
              <a:ext uri="{FF2B5EF4-FFF2-40B4-BE49-F238E27FC236}">
                <a16:creationId xmlns:a16="http://schemas.microsoft.com/office/drawing/2014/main" xmlns="" id="{2FDD5F9D-11C2-438F-B15E-29F45BDAF6F6}"/>
              </a:ext>
            </a:extLst>
          </p:cNvPr>
          <p:cNvSpPr/>
          <p:nvPr/>
        </p:nvSpPr>
        <p:spPr>
          <a:xfrm>
            <a:off x="4527074" y="6668658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C06239A-EF3E-4C8A-8454-2FA9A462220C}"/>
              </a:ext>
            </a:extLst>
          </p:cNvPr>
          <p:cNvSpPr txBox="1"/>
          <p:nvPr/>
        </p:nvSpPr>
        <p:spPr>
          <a:xfrm>
            <a:off x="5072582" y="8341599"/>
            <a:ext cx="248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ПОДДЕРЖКИ МАЛОГО ПРЕДПРИНИМАТЕЛЬСТВА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38">
            <a:extLst>
              <a:ext uri="{FF2B5EF4-FFF2-40B4-BE49-F238E27FC236}">
                <a16:creationId xmlns:a16="http://schemas.microsoft.com/office/drawing/2014/main" xmlns="" id="{A8943E09-E92D-4704-B7AC-757375B83286}"/>
              </a:ext>
            </a:extLst>
          </p:cNvPr>
          <p:cNvSpPr/>
          <p:nvPr/>
        </p:nvSpPr>
        <p:spPr>
          <a:xfrm>
            <a:off x="4696143" y="9370308"/>
            <a:ext cx="2959267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ncpp.ru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Picture 5" descr="C:\Users\Наташа\Documents\фон поддержки.jpg">
            <a:extLst>
              <a:ext uri="{FF2B5EF4-FFF2-40B4-BE49-F238E27FC236}">
                <a16:creationId xmlns:a16="http://schemas.microsoft.com/office/drawing/2014/main" xmlns="" id="{9C2A2623-3731-457C-92EB-F030B46E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403850" y="6797675"/>
            <a:ext cx="1645600" cy="1414907"/>
          </a:xfrm>
          <a:prstGeom prst="rect">
            <a:avLst/>
          </a:prstGeom>
          <a:noFill/>
        </p:spPr>
      </p:pic>
      <p:pic>
        <p:nvPicPr>
          <p:cNvPr id="156" name="Picture 6" descr="C:\Users\Наташа\Documents\МФЦ.jpg">
            <a:extLst>
              <a:ext uri="{FF2B5EF4-FFF2-40B4-BE49-F238E27FC236}">
                <a16:creationId xmlns:a16="http://schemas.microsoft.com/office/drawing/2014/main" xmlns="" id="{4D90431B-5FA4-4ACA-AE21-AE080DEE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03159" y="2874912"/>
            <a:ext cx="2284908" cy="1134255"/>
          </a:xfrm>
          <a:prstGeom prst="rect">
            <a:avLst/>
          </a:prstGeom>
          <a:noFill/>
        </p:spPr>
      </p:pic>
      <p:sp>
        <p:nvSpPr>
          <p:cNvPr id="220" name="object 8">
            <a:extLst>
              <a:ext uri="{FF2B5EF4-FFF2-40B4-BE49-F238E27FC236}">
                <a16:creationId xmlns:a16="http://schemas.microsoft.com/office/drawing/2014/main" xmlns="" id="{D583DE53-6C65-440B-9760-A81337A7D540}"/>
              </a:ext>
            </a:extLst>
          </p:cNvPr>
          <p:cNvSpPr/>
          <p:nvPr/>
        </p:nvSpPr>
        <p:spPr>
          <a:xfrm>
            <a:off x="970562" y="6668659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D8A3430-6ACD-4E2E-BA95-839B79F68F38}"/>
              </a:ext>
            </a:extLst>
          </p:cNvPr>
          <p:cNvSpPr txBox="1"/>
          <p:nvPr/>
        </p:nvSpPr>
        <p:spPr>
          <a:xfrm>
            <a:off x="1395702" y="8275247"/>
            <a:ext cx="29789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РАЗВИТИЯ ИННОВАЦИЙ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ПРОМЫШЛЕННОСТИ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Скругленный прямоугольник 56">
            <a:extLst>
              <a:ext uri="{FF2B5EF4-FFF2-40B4-BE49-F238E27FC236}">
                <a16:creationId xmlns:a16="http://schemas.microsoft.com/office/drawing/2014/main" xmlns="" id="{6370DA3E-547B-4105-B732-5DBA19A5790C}"/>
              </a:ext>
            </a:extLst>
          </p:cNvPr>
          <p:cNvSpPr/>
          <p:nvPr/>
        </p:nvSpPr>
        <p:spPr>
          <a:xfrm>
            <a:off x="1156328" y="9370308"/>
            <a:ext cx="2978771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prominnov.ru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7" name="Picture 7" descr="C:\Users\Наташа\Documents\Центр инноваций.jpg">
            <a:extLst>
              <a:ext uri="{FF2B5EF4-FFF2-40B4-BE49-F238E27FC236}">
                <a16:creationId xmlns:a16="http://schemas.microsoft.com/office/drawing/2014/main" xmlns="" id="{5C55A08E-E3AC-4CBE-BF2E-AC3229C6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l="13048"/>
          <a:stretch/>
        </p:blipFill>
        <p:spPr bwMode="auto">
          <a:xfrm>
            <a:off x="1156328" y="6849804"/>
            <a:ext cx="2978771" cy="1167318"/>
          </a:xfrm>
          <a:prstGeom prst="rect">
            <a:avLst/>
          </a:prstGeom>
          <a:noFill/>
        </p:spPr>
      </p:pic>
      <p:pic>
        <p:nvPicPr>
          <p:cNvPr id="158" name="Picture 9" descr="https://sun9-79.userapi.com/impg/QJCZN2AHB3L9z1OOfx8oj3NV6-MV3DLwpVZyhQ/6rIiYSI_I-M.jpg?size=1037x1080&amp;quality=95&amp;sign=12fc292454ad69de141a3b6de724606e&amp;type=album">
            <a:extLst>
              <a:ext uri="{FF2B5EF4-FFF2-40B4-BE49-F238E27FC236}">
                <a16:creationId xmlns:a16="http://schemas.microsoft.com/office/drawing/2014/main" xmlns="" id="{E48EAE19-569E-478E-A84D-D4168912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295704" y="2726869"/>
            <a:ext cx="1373390" cy="1430340"/>
          </a:xfrm>
          <a:prstGeom prst="rect">
            <a:avLst/>
          </a:prstGeom>
          <a:noFill/>
        </p:spPr>
      </p:pic>
      <p:pic>
        <p:nvPicPr>
          <p:cNvPr id="159" name="Picture 10" descr="C:\Users\Наташа\Documents\ФЭК.jpg">
            <a:extLst>
              <a:ext uri="{FF2B5EF4-FFF2-40B4-BE49-F238E27FC236}">
                <a16:creationId xmlns:a16="http://schemas.microsoft.com/office/drawing/2014/main" xmlns="" id="{0CF4A98E-EE66-49CD-AF33-3244A90E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40263" y="6982355"/>
            <a:ext cx="2364981" cy="945889"/>
          </a:xfrm>
          <a:prstGeom prst="rect">
            <a:avLst/>
          </a:prstGeom>
          <a:noFill/>
        </p:spPr>
      </p:pic>
      <p:pic>
        <p:nvPicPr>
          <p:cNvPr id="160" name="Picture 12" descr="Picture background">
            <a:extLst>
              <a:ext uri="{FF2B5EF4-FFF2-40B4-BE49-F238E27FC236}">
                <a16:creationId xmlns:a16="http://schemas.microsoft.com/office/drawing/2014/main" xmlns="" id="{A6BE611E-D0D5-4A70-B654-09329AEC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980404" y="6849804"/>
            <a:ext cx="2763552" cy="1113882"/>
          </a:xfrm>
          <a:prstGeom prst="rect">
            <a:avLst/>
          </a:prstGeom>
          <a:noFill/>
        </p:spPr>
      </p:pic>
      <p:pic>
        <p:nvPicPr>
          <p:cNvPr id="161" name="Picture 13" descr="C:\Users\Наташа\Documents\Уполномоченный.png">
            <a:extLst>
              <a:ext uri="{FF2B5EF4-FFF2-40B4-BE49-F238E27FC236}">
                <a16:creationId xmlns:a16="http://schemas.microsoft.com/office/drawing/2014/main" xmlns="" id="{62A738E5-104C-4AD1-8D7E-F1E06920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226638" y="6768270"/>
            <a:ext cx="1442456" cy="1159974"/>
          </a:xfrm>
          <a:prstGeom prst="rect">
            <a:avLst/>
          </a:prstGeom>
          <a:noFill/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BF26195D-03E1-4BD6-840C-EE32BE6592C7}"/>
              </a:ext>
            </a:extLst>
          </p:cNvPr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3FF8D-D0B9-37E0-2F27-6298BC0CA8A6}"/>
              </a:ext>
            </a:extLst>
          </p:cNvPr>
          <p:cNvSpPr txBox="1"/>
          <p:nvPr/>
        </p:nvSpPr>
        <p:spPr>
          <a:xfrm>
            <a:off x="1078697" y="10471106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АДМИНИСТРАЕЙ ВОЛОТОВСКОГО МУНИЦИПАЛЬНОГО ОКРУГА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2B70C10-98AB-27B6-F680-120219072D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634</Words>
  <Application>Microsoft Office PowerPoint</Application>
  <PresentationFormat>Произвольный</PresentationFormat>
  <Paragraphs>222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Бетина</dc:creator>
  <cp:lastModifiedBy>Нестерова Оксана Владимировна</cp:lastModifiedBy>
  <cp:revision>100</cp:revision>
  <cp:lastPrinted>2024-10-01T07:15:02Z</cp:lastPrinted>
  <dcterms:created xsi:type="dcterms:W3CDTF">2024-09-02T09:14:18Z</dcterms:created>
  <dcterms:modified xsi:type="dcterms:W3CDTF">2024-12-02T09:08:10Z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2024-09-02T00:00:00Z</vt:filetime>
  </property>
  <property fmtid="{D5CDD505-2E9C-101B-9397-08002B2CF9AE}" pid="5" name="Producer">
    <vt:lpwstr>Microsoft® PowerPoint® LTSC</vt:lpwstr>
  </property>
</Properties>
</file>