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>
        <p:scale>
          <a:sx n="75" d="100"/>
          <a:sy n="75" d="100"/>
        </p:scale>
        <p:origin x="-187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214290"/>
            <a:ext cx="6386530" cy="655633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Примерный алгоритм взаимодействия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6000768"/>
            <a:ext cx="2200268" cy="6381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857620" y="1071546"/>
            <a:ext cx="1857388" cy="92869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Администрация  поселения, </a:t>
            </a:r>
          </a:p>
          <a:p>
            <a:pPr algn="ctr"/>
            <a:r>
              <a:rPr lang="ru-RU" sz="1200" b="1" dirty="0" smtClean="0"/>
              <a:t>р</a:t>
            </a:r>
            <a:r>
              <a:rPr lang="ru-RU" sz="1200" b="1" dirty="0" smtClean="0"/>
              <a:t>айона, округа</a:t>
            </a:r>
            <a:endParaRPr lang="ru-RU" sz="1200" b="1" dirty="0"/>
          </a:p>
        </p:txBody>
      </p:sp>
      <p:sp>
        <p:nvSpPr>
          <p:cNvPr id="6" name="Овал 5"/>
          <p:cNvSpPr/>
          <p:nvPr/>
        </p:nvSpPr>
        <p:spPr>
          <a:xfrm>
            <a:off x="6715140" y="1071546"/>
            <a:ext cx="1857388" cy="92869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Администрация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</a:t>
            </a:r>
            <a:r>
              <a:rPr lang="ru-RU" sz="1200" b="1" dirty="0" smtClean="0">
                <a:solidFill>
                  <a:schemeClr val="tx1"/>
                </a:solidFill>
              </a:rPr>
              <a:t>айона, округа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786578" y="2357430"/>
            <a:ext cx="1857388" cy="92869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Комитет по  внутренней политике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858016" y="3714752"/>
            <a:ext cx="185738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Губернатор Новгородской области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43372" y="2500306"/>
            <a:ext cx="142876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Осуществление проверки</a:t>
            </a:r>
            <a:endParaRPr lang="ru-RU" sz="1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57818" y="3286124"/>
            <a:ext cx="1000132" cy="428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Нет </a:t>
            </a:r>
          </a:p>
          <a:p>
            <a:pPr algn="ctr"/>
            <a:r>
              <a:rPr lang="ru-RU" sz="1200" b="1" dirty="0" smtClean="0"/>
              <a:t>нарушения</a:t>
            </a:r>
            <a:endParaRPr lang="ru-RU" sz="1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28992" y="3286124"/>
            <a:ext cx="1000132" cy="428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Есть </a:t>
            </a:r>
          </a:p>
          <a:p>
            <a:pPr algn="ctr"/>
            <a:r>
              <a:rPr lang="ru-RU" sz="1200" b="1" dirty="0" smtClean="0"/>
              <a:t>нарушение</a:t>
            </a:r>
            <a:endParaRPr lang="ru-RU" sz="1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71802" y="4143380"/>
            <a:ext cx="135732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Процедуры в рамках контроля</a:t>
            </a:r>
            <a:endParaRPr lang="ru-RU" sz="12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00430" y="5000636"/>
            <a:ext cx="2786082" cy="15716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Информация о результатах:</a:t>
            </a:r>
          </a:p>
          <a:p>
            <a:r>
              <a:rPr lang="ru-RU" sz="1200" b="1" dirty="0" smtClean="0"/>
              <a:t>Личные встречи</a:t>
            </a:r>
          </a:p>
          <a:p>
            <a:r>
              <a:rPr lang="ru-RU" sz="1200" b="1" dirty="0" smtClean="0"/>
              <a:t>Информационный стенд</a:t>
            </a:r>
          </a:p>
          <a:p>
            <a:r>
              <a:rPr lang="ru-RU" sz="1200" b="1" dirty="0" smtClean="0"/>
              <a:t>Заседание органов</a:t>
            </a:r>
          </a:p>
          <a:p>
            <a:r>
              <a:rPr lang="ru-RU" sz="1200" b="1" dirty="0" smtClean="0"/>
              <a:t>Социальные сети</a:t>
            </a:r>
          </a:p>
          <a:p>
            <a:r>
              <a:rPr lang="ru-RU" sz="1200" b="1" dirty="0" err="1" smtClean="0"/>
              <a:t>Сми</a:t>
            </a:r>
            <a:r>
              <a:rPr lang="ru-RU" sz="1200" b="1" dirty="0" smtClean="0"/>
              <a:t> и др.</a:t>
            </a:r>
          </a:p>
          <a:p>
            <a:pPr algn="ctr"/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1357298"/>
            <a:ext cx="1357322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Староста</a:t>
            </a:r>
            <a:endParaRPr lang="ru-RU" sz="1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2071678"/>
            <a:ext cx="1357322" cy="4286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Члены ТОС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8596" y="2714620"/>
            <a:ext cx="135732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Члены ТОС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8596" y="3357562"/>
            <a:ext cx="135732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Члены ТОС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3108" y="2500306"/>
            <a:ext cx="128588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Председатель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ТОС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5929322" y="1571612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7536677" y="2178835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7572396" y="350043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5393537" y="4321975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9" idx="3"/>
          </p:cNvCxnSpPr>
          <p:nvPr/>
        </p:nvCxnSpPr>
        <p:spPr>
          <a:xfrm>
            <a:off x="5572132" y="2786058"/>
            <a:ext cx="285752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9" idx="1"/>
          </p:cNvCxnSpPr>
          <p:nvPr/>
        </p:nvCxnSpPr>
        <p:spPr>
          <a:xfrm rot="10800000" flipV="1">
            <a:off x="3857620" y="2786058"/>
            <a:ext cx="285752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1" idx="2"/>
          </p:cNvCxnSpPr>
          <p:nvPr/>
        </p:nvCxnSpPr>
        <p:spPr>
          <a:xfrm rot="5400000">
            <a:off x="3750463" y="3893347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>
            <a:off x="3786182" y="478632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8" idx="3"/>
          </p:cNvCxnSpPr>
          <p:nvPr/>
        </p:nvCxnSpPr>
        <p:spPr>
          <a:xfrm flipV="1">
            <a:off x="1785918" y="3286124"/>
            <a:ext cx="357190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17" idx="3"/>
          </p:cNvCxnSpPr>
          <p:nvPr/>
        </p:nvCxnSpPr>
        <p:spPr>
          <a:xfrm>
            <a:off x="1785918" y="292893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16" idx="3"/>
          </p:cNvCxnSpPr>
          <p:nvPr/>
        </p:nvCxnSpPr>
        <p:spPr>
          <a:xfrm>
            <a:off x="1785918" y="2285992"/>
            <a:ext cx="285752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14" idx="3"/>
          </p:cNvCxnSpPr>
          <p:nvPr/>
        </p:nvCxnSpPr>
        <p:spPr>
          <a:xfrm>
            <a:off x="1785918" y="1571612"/>
            <a:ext cx="200026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19" idx="3"/>
            <a:endCxn id="5" idx="3"/>
          </p:cNvCxnSpPr>
          <p:nvPr/>
        </p:nvCxnSpPr>
        <p:spPr>
          <a:xfrm flipV="1">
            <a:off x="3428992" y="1864236"/>
            <a:ext cx="700636" cy="9932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5" idx="4"/>
          </p:cNvCxnSpPr>
          <p:nvPr/>
        </p:nvCxnSpPr>
        <p:spPr>
          <a:xfrm rot="5400000">
            <a:off x="4572000" y="2214554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hape 66"/>
          <p:cNvCxnSpPr>
            <a:stCxn id="13" idx="1"/>
          </p:cNvCxnSpPr>
          <p:nvPr/>
        </p:nvCxnSpPr>
        <p:spPr>
          <a:xfrm rot="10800000">
            <a:off x="2714612" y="3286124"/>
            <a:ext cx="785818" cy="250031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hape 69"/>
          <p:cNvCxnSpPr/>
          <p:nvPr/>
        </p:nvCxnSpPr>
        <p:spPr>
          <a:xfrm rot="16200000" flipV="1">
            <a:off x="-392941" y="2393149"/>
            <a:ext cx="4572032" cy="3071834"/>
          </a:xfrm>
          <a:prstGeom prst="curvedConnector4">
            <a:avLst>
              <a:gd name="adj1" fmla="val 8212"/>
              <a:gd name="adj2" fmla="val 10744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55</Words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Примерный алгоритм взаимодействия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Примерный алгоритм взаимодействия</dc:title>
  <dc:creator>User_43_3</dc:creator>
  <cp:lastModifiedBy>User_43_3</cp:lastModifiedBy>
  <cp:revision>5</cp:revision>
  <dcterms:created xsi:type="dcterms:W3CDTF">2024-04-15T06:06:42Z</dcterms:created>
  <dcterms:modified xsi:type="dcterms:W3CDTF">2024-04-15T06:45:47Z</dcterms:modified>
</cp:coreProperties>
</file>